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B7C29-D8AB-48B0-9DC7-25070566D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4984D-0B3F-4F56-BA1D-74EC632DF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54FA6-0229-472B-A31F-92F990E43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5B41-655C-4B28-9271-CADB109D46D8}" type="datetimeFigureOut">
              <a:rPr lang="en-IN" smtClean="0"/>
              <a:t>07-06-2021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2751E-7054-4187-9CCE-CBFC2D0D4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8CA35-7E4B-433E-BA85-BDAE86635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54B6-AF04-44E0-A762-F43BB9BCAD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356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EBFCF-1BAC-4057-A47F-B25136E9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64123-D705-4782-9445-0C24CC536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17A46-1663-4DF7-AD6C-2BCBD6F8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5B41-655C-4B28-9271-CADB109D46D8}" type="datetimeFigureOut">
              <a:rPr lang="en-IN" smtClean="0"/>
              <a:t>07-06-2021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5B112-10AB-42B8-81B5-0FB9A496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AB216-12B5-4803-8C0B-26B6B6831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54B6-AF04-44E0-A762-F43BB9BCAD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425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3645F8-2078-4481-AAE2-3674478D23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511A6-8E3B-4B49-8B68-7CD25E16D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C525B-7D3D-4362-8138-C9971E808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5B41-655C-4B28-9271-CADB109D46D8}" type="datetimeFigureOut">
              <a:rPr lang="en-IN" smtClean="0"/>
              <a:t>07-06-2021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1B5C6-0198-4A67-90FA-BE55140A1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902B7-1BE2-4C39-9880-64892E5F9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54B6-AF04-44E0-A762-F43BB9BCAD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270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7A9A9-7421-4492-8CE1-9310941C1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49F3F-4825-4C82-A64E-DADA39C4E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436E2-0F01-4138-904F-C03A61996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5B41-655C-4B28-9271-CADB109D46D8}" type="datetimeFigureOut">
              <a:rPr lang="en-IN" smtClean="0"/>
              <a:t>07-06-2021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583E5-281C-4C9E-8B8A-FC481EE76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665FD-636A-4A3E-BBB9-6515D2FE5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54B6-AF04-44E0-A762-F43BB9BCAD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779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D439C-28E5-4CFB-B103-570D7E908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9D920-D80B-46B9-BD9A-6C23EE037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38FCB-D73A-4432-88B3-DF2F6AF8F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5B41-655C-4B28-9271-CADB109D46D8}" type="datetimeFigureOut">
              <a:rPr lang="en-IN" smtClean="0"/>
              <a:t>07-06-2021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93198-0942-44F5-92DC-142BFCC29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D0C19-D47C-4446-9236-9AF0E3556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54B6-AF04-44E0-A762-F43BB9BCAD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28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C8087-B4E4-4E43-B32A-EE335B472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E0038-E47D-4972-9F50-6F006EC12D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D8005-F434-44D0-984A-B195C1CC3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10788-2DD5-431D-8843-873C59085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5B41-655C-4B28-9271-CADB109D46D8}" type="datetimeFigureOut">
              <a:rPr lang="en-IN" smtClean="0"/>
              <a:t>07-06-2021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04474-6CC2-4C04-A97A-D01C1FDC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BBEE8-AFCF-4F2A-8385-4F14EE533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54B6-AF04-44E0-A762-F43BB9BCAD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492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E4149-0D22-498D-9D1A-A48F238F6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C883C-7C67-409C-B805-2999D8E6B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688FA-914F-4EEA-9372-941A94C35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AEC9BF-A55C-4721-9EF5-F21E0A2293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F037B9-E5DD-4D75-B5B3-2291692C6D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DBFE9A-93EE-4792-8CB5-A3EB59157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5B41-655C-4B28-9271-CADB109D46D8}" type="datetimeFigureOut">
              <a:rPr lang="en-IN" smtClean="0"/>
              <a:t>07-06-2021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13E178-9998-48E7-A0D5-CE1F1869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A10206-1BBD-414D-B651-8D434CB3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54B6-AF04-44E0-A762-F43BB9BCAD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9959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3BE17-8FE9-4C6B-8CDC-BB72ADC54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86817B-73C1-4A1A-B4BB-C3F021A69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5B41-655C-4B28-9271-CADB109D46D8}" type="datetimeFigureOut">
              <a:rPr lang="en-IN" smtClean="0"/>
              <a:t>07-06-2021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3DD96-0CDA-4E78-8234-ADCE3D0FC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EE01C-C693-41F9-8000-4827784D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54B6-AF04-44E0-A762-F43BB9BCAD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776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AC10E7-814F-4756-87BA-66E367F4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5B41-655C-4B28-9271-CADB109D46D8}" type="datetimeFigureOut">
              <a:rPr lang="en-IN" smtClean="0"/>
              <a:t>07-06-2021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91FC74-99C1-434A-8D6B-F02EC1B74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BAC2B-888D-4C15-A065-BE416121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54B6-AF04-44E0-A762-F43BB9BCAD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635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C4E60-3768-4F94-BC50-AAC347348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CD706-CC25-41DD-B152-063204515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A1CAF-4B4C-4EF8-9A64-4B0C0085C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03D1A-AFFB-4848-95A5-D9D14EF2D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5B41-655C-4B28-9271-CADB109D46D8}" type="datetimeFigureOut">
              <a:rPr lang="en-IN" smtClean="0"/>
              <a:t>07-06-2021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ACFA8-8340-42D5-AF4E-488C478A5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C7DFB-EA1E-403A-A6E3-B959C1F79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54B6-AF04-44E0-A762-F43BB9BCAD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555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0A9E6-63CB-4F15-B1C3-7A1842727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99C1FB-C80F-4964-BE49-60EFA902C1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B2A15D-DD8A-4BDD-9EC2-295418570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C62F5-080F-4D49-A78C-5DF36354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5B41-655C-4B28-9271-CADB109D46D8}" type="datetimeFigureOut">
              <a:rPr lang="en-IN" smtClean="0"/>
              <a:t>07-06-2021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581C0E-D42B-4CCF-93FB-920F944A7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255F7-3F84-4FEA-A117-DE25E54CF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54B6-AF04-44E0-A762-F43BB9BCAD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726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0FEC27-EE1B-4D77-B16F-75B916EC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486F7-0CDA-4D68-A0EA-DF09E0E31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5FD20-21B2-449E-B832-E4815D234B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55B41-655C-4B28-9271-CADB109D46D8}" type="datetimeFigureOut">
              <a:rPr lang="en-IN" smtClean="0"/>
              <a:t>07-06-2021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E2AAC-F839-4735-B0BB-DB7FAC721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B9654-F353-4BCD-B16E-CFD69C3BB0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C54B6-AF04-44E0-A762-F43BB9BCAD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422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9C53A-9EF9-4D16-BDC9-D3FEAB6B21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AAIDAN KA BAAS – Distt Sambha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r </a:t>
            </a:r>
            <a:b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Rajasthan</a:t>
            </a:r>
            <a:endParaRPr lang="en-IN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F9D9C7-BA9D-4011-BDC4-77B18B8627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Plantation Project - SPCHETNA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935008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FA9E-E218-4130-84E9-DF92C3EA9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+mn-lt"/>
                <a:ea typeface="+mn-ea"/>
                <a:cs typeface="+mn-cs"/>
              </a:rPr>
              <a:t>AAIDAN KA BAAS</a:t>
            </a:r>
            <a:endParaRPr lang="en-IN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FE2AE-2B99-42D4-ACC0-C27C8D227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Village details		-	</a:t>
            </a:r>
            <a:r>
              <a:rPr lang="fr-FR" b="0" i="0" dirty="0">
                <a:solidFill>
                  <a:srgbClr val="333333"/>
                </a:solidFill>
                <a:effectLst/>
                <a:latin typeface="Helvetica Neue"/>
              </a:rPr>
              <a:t>village/location code  079576</a:t>
            </a:r>
            <a:endParaRPr lang="en-US" b="1" dirty="0"/>
          </a:p>
          <a:p>
            <a:endParaRPr lang="en-US" dirty="0"/>
          </a:p>
          <a:p>
            <a:pPr algn="l"/>
            <a:r>
              <a:rPr lang="en-IN" b="1" dirty="0"/>
              <a:t>Area			-	3.56 km²</a:t>
            </a:r>
          </a:p>
          <a:p>
            <a:r>
              <a:rPr lang="en-IN" b="1" dirty="0"/>
              <a:t>Population (2020)	-	858</a:t>
            </a:r>
          </a:p>
          <a:p>
            <a:r>
              <a:rPr lang="en-IN" b="1" dirty="0"/>
              <a:t>Population Density	-	206 people per km²</a:t>
            </a:r>
          </a:p>
          <a:p>
            <a:pPr marL="0" indent="0">
              <a:buNone/>
            </a:pPr>
            <a:r>
              <a:rPr lang="en-IN" b="1" dirty="0"/>
              <a:t>				-	Male Population 455</a:t>
            </a:r>
          </a:p>
          <a:p>
            <a:pPr marL="0" indent="0">
              <a:buNone/>
            </a:pPr>
            <a:r>
              <a:rPr lang="en-IN" b="1" dirty="0"/>
              <a:t>				-	Female Population403</a:t>
            </a:r>
          </a:p>
          <a:p>
            <a:r>
              <a:rPr lang="en-IN" b="1" dirty="0"/>
              <a:t>Nearest airport		-  	Jaipur International Airport, 43.34 km</a:t>
            </a:r>
          </a:p>
          <a:p>
            <a:r>
              <a:rPr lang="en-IN" b="1" dirty="0"/>
              <a:t>Nearest Railway </a:t>
            </a:r>
            <a:r>
              <a:rPr lang="en-IN" b="1" dirty="0" err="1"/>
              <a:t>Stn</a:t>
            </a:r>
            <a:r>
              <a:rPr lang="en-IN" b="1" dirty="0"/>
              <a:t>	-	</a:t>
            </a:r>
            <a:r>
              <a:rPr lang="en-IN" b="1" dirty="0" err="1"/>
              <a:t>Bheslana</a:t>
            </a:r>
            <a:r>
              <a:rPr lang="en-IN" b="1" dirty="0"/>
              <a:t>, 4.14 km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80636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4C18D-FADA-478F-94AE-EDB40569E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+mn-lt"/>
                <a:ea typeface="+mn-ea"/>
                <a:cs typeface="+mn-cs"/>
              </a:rPr>
              <a:t>AAIDAN KA BAAS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E0FEC-D09E-4070-93C3-F6705DA55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rgbClr val="333333"/>
                </a:solidFill>
                <a:latin typeface="Helvetica Neue"/>
              </a:rPr>
              <a:t>Area in hectares 	-	</a:t>
            </a:r>
            <a:r>
              <a:rPr lang="en-IN" b="0" i="0" dirty="0">
                <a:solidFill>
                  <a:srgbClr val="333333"/>
                </a:solidFill>
                <a:effectLst/>
                <a:latin typeface="Helvetica Neue"/>
              </a:rPr>
              <a:t> is 233.17 hectares.</a:t>
            </a:r>
          </a:p>
          <a:p>
            <a:r>
              <a:rPr lang="en-IN" dirty="0">
                <a:solidFill>
                  <a:srgbClr val="333333"/>
                </a:solidFill>
                <a:latin typeface="Helvetica Neue"/>
              </a:rPr>
              <a:t>N</a:t>
            </a:r>
            <a:r>
              <a:rPr lang="en-IN" b="0" i="0" dirty="0">
                <a:solidFill>
                  <a:srgbClr val="333333"/>
                </a:solidFill>
                <a:effectLst/>
                <a:latin typeface="Helvetica Neue"/>
              </a:rPr>
              <a:t>earest town 		-	Jobner</a:t>
            </a:r>
            <a:r>
              <a:rPr lang="en-IN" dirty="0">
                <a:solidFill>
                  <a:srgbClr val="333333"/>
                </a:solidFill>
                <a:latin typeface="Helvetica Neue"/>
              </a:rPr>
              <a:t>  </a:t>
            </a:r>
            <a:r>
              <a:rPr lang="en-IN" b="0" i="0" dirty="0">
                <a:solidFill>
                  <a:srgbClr val="333333"/>
                </a:solidFill>
                <a:effectLst/>
                <a:latin typeface="Helvetica Neue"/>
              </a:rPr>
              <a:t>8km away</a:t>
            </a:r>
          </a:p>
          <a:p>
            <a:r>
              <a:rPr lang="en-IN" dirty="0">
                <a:solidFill>
                  <a:srgbClr val="333333"/>
                </a:solidFill>
                <a:latin typeface="Helvetica Neue"/>
              </a:rPr>
              <a:t>Tehsil 			-	Sambhar </a:t>
            </a:r>
          </a:p>
          <a:p>
            <a:r>
              <a:rPr lang="en-IN" b="0" i="0" dirty="0">
                <a:solidFill>
                  <a:srgbClr val="333333"/>
                </a:solidFill>
                <a:effectLst/>
                <a:latin typeface="Helvetica Neue"/>
              </a:rPr>
              <a:t>Distt.			-	Jaipur</a:t>
            </a:r>
          </a:p>
          <a:p>
            <a:endParaRPr lang="en-IN" dirty="0">
              <a:solidFill>
                <a:srgbClr val="333333"/>
              </a:solidFill>
              <a:latin typeface="Helvetica Neue"/>
            </a:endParaRPr>
          </a:p>
          <a:p>
            <a:r>
              <a:rPr lang="en-IN" dirty="0"/>
              <a:t>The location Coordinates </a:t>
            </a:r>
          </a:p>
          <a:p>
            <a:pPr marL="0" indent="0">
              <a:buNone/>
            </a:pPr>
            <a:r>
              <a:rPr lang="en-IN" dirty="0"/>
              <a:t>		-	26.956739515537286, 75.51924589450303</a:t>
            </a:r>
          </a:p>
        </p:txBody>
      </p:sp>
    </p:spTree>
    <p:extLst>
      <p:ext uri="{BB962C8B-B14F-4D97-AF65-F5344CB8AC3E}">
        <p14:creationId xmlns:p14="http://schemas.microsoft.com/office/powerpoint/2010/main" val="2326599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ABBF7-5CE3-4FC2-A848-70DA72454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effectLst/>
                <a:latin typeface="+mn-lt"/>
                <a:ea typeface="Calibri" panose="020F0502020204030204" pitchFamily="34" charset="0"/>
              </a:rPr>
              <a:t>AAIDAN KA BAAS              -  Village Map</a:t>
            </a:r>
            <a:endParaRPr lang="en-IN" sz="3200" b="1" dirty="0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D82620-24B2-4A50-B329-500A41EB0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255" y="1825625"/>
            <a:ext cx="7739489" cy="4351338"/>
          </a:xfrm>
        </p:spPr>
      </p:pic>
    </p:spTree>
    <p:extLst>
      <p:ext uri="{BB962C8B-B14F-4D97-AF65-F5344CB8AC3E}">
        <p14:creationId xmlns:p14="http://schemas.microsoft.com/office/powerpoint/2010/main" val="1938101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144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Helvetica Neue</vt:lpstr>
      <vt:lpstr>Times New Roman</vt:lpstr>
      <vt:lpstr>Office Theme</vt:lpstr>
      <vt:lpstr>AAIDAN KA BAAS – Distt Sambhar  Rajasthan</vt:lpstr>
      <vt:lpstr>AAIDAN KA BAAS</vt:lpstr>
      <vt:lpstr>AAIDAN KA BAAS</vt:lpstr>
      <vt:lpstr>AAIDAN KA BAAS              -  Village 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AAIDAN KA BAAS – Distt Sambhar  Rajasthan</dc:title>
  <dc:creator>Anil Sood</dc:creator>
  <cp:lastModifiedBy>Anil Sood</cp:lastModifiedBy>
  <cp:revision>6</cp:revision>
  <dcterms:created xsi:type="dcterms:W3CDTF">2021-06-07T05:45:17Z</dcterms:created>
  <dcterms:modified xsi:type="dcterms:W3CDTF">2021-06-07T06:08:22Z</dcterms:modified>
</cp:coreProperties>
</file>