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9" r:id="rId2"/>
    <p:sldId id="258" r:id="rId3"/>
    <p:sldId id="288" r:id="rId4"/>
    <p:sldId id="275" r:id="rId5"/>
    <p:sldId id="284" r:id="rId6"/>
    <p:sldId id="285" r:id="rId7"/>
    <p:sldId id="286" r:id="rId8"/>
    <p:sldId id="287" r:id="rId9"/>
    <p:sldId id="290"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D454"/>
    <a:srgbClr val="00D05E"/>
    <a:srgbClr val="00A44A"/>
    <a:srgbClr val="2C7B17"/>
    <a:srgbClr val="3FAF21"/>
    <a:srgbClr val="00DA63"/>
    <a:srgbClr val="2E7E18"/>
    <a:srgbClr val="5B8313"/>
    <a:srgbClr val="38500C"/>
    <a:srgbClr val="8B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varScale="1">
        <p:scale>
          <a:sx n="68" d="100"/>
          <a:sy n="68" d="100"/>
        </p:scale>
        <p:origin x="90" y="21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3d7" qsCatId="3D" csTypeId="urn:microsoft.com/office/officeart/2005/8/colors/colorful2" csCatId="colorful" phldr="1"/>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Lst>
  <dgm:cxnLst>
    <dgm:cxn modelId="{A00B61FD-48F1-47AC-92D1-BE50ED10F99D}" type="presOf" srcId="{13633CBA-2502-434A-928C-6EC6967F259D}" destId="{EA3ADED0-C9AD-4C17-98CE-D872DACD90E8}" srcOrd="0" destOrd="0" presId="urn:microsoft.com/office/officeart/2005/8/layout/cycle2"/>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33CBA-2502-434A-928C-6EC6967F259D}" type="doc">
      <dgm:prSet loTypeId="urn:microsoft.com/office/officeart/2005/8/layout/cycle8" loCatId="cycle" qsTypeId="urn:microsoft.com/office/officeart/2005/8/quickstyle/3d3" qsCatId="3D" csTypeId="urn:microsoft.com/office/officeart/2005/8/colors/accent1_1" csCatId="accent1" phldr="1"/>
      <dgm:spPr/>
      <dgm:t>
        <a:bodyPr/>
        <a:lstStyle/>
        <a:p>
          <a:endParaRPr lang="en-US"/>
        </a:p>
      </dgm:t>
    </dgm:pt>
    <dgm:pt modelId="{012EDDC6-207F-4EE3-9DEB-146599520561}">
      <dgm:prSet phldrT="[Text]"/>
      <dgm:spPr/>
      <dgm:t>
        <a:bodyPr/>
        <a:lstStyle/>
        <a:p>
          <a:r>
            <a:rPr lang="en-US" dirty="0" smtClean="0">
              <a:latin typeface="Arial Rounded MT Bold" panose="020F0704030504030204" pitchFamily="34" charset="0"/>
            </a:rPr>
            <a:t>Protection of the area with </a:t>
          </a:r>
          <a:r>
            <a:rPr lang="en-US" dirty="0" smtClean="0">
              <a:latin typeface="Arial Rounded MT Bold" panose="020F0704030504030204" pitchFamily="34" charset="0"/>
            </a:rPr>
            <a:t>fencing</a:t>
          </a:r>
          <a:endParaRPr lang="en-US" dirty="0">
            <a:latin typeface="Arial Rounded MT Bold" panose="020F0704030504030204" pitchFamily="34" charset="0"/>
          </a:endParaRPr>
        </a:p>
      </dgm:t>
      <dgm:extLst>
        <a:ext uri="{E40237B7-FDA0-4F09-8148-C483321AD2D9}">
          <dgm14:cNvPr xmlns:dgm14="http://schemas.microsoft.com/office/drawing/2010/diagram" id="0" name="" title="Step 1 title"/>
        </a:ext>
      </dgm:extLs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dirty="0"/>
        </a:p>
      </dgm:t>
      <dgm:extLst/>
    </dgm:pt>
    <dgm:pt modelId="{38FB0022-09EC-4D6F-86C0-C813C6F2F39A}">
      <dgm:prSet phldrT="[Text]" custT="1"/>
      <dgm:spPr/>
      <dgm:t>
        <a:bodyPr/>
        <a:lstStyle/>
        <a:p>
          <a:r>
            <a:rPr lang="en-US" sz="1200" dirty="0" smtClean="0">
              <a:latin typeface="Arial Rounded MT Bold" panose="020F0704030504030204" pitchFamily="34" charset="0"/>
            </a:rPr>
            <a:t>Plant flower bearing local species on the hill slopes</a:t>
          </a:r>
          <a:endParaRPr lang="en-US" sz="1200" dirty="0">
            <a:latin typeface="Arial Rounded MT Bold" panose="020F0704030504030204" pitchFamily="34" charset="0"/>
          </a:endParaRPr>
        </a:p>
      </dgm:t>
      <dgm:extLst>
        <a:ext uri="{E40237B7-FDA0-4F09-8148-C483321AD2D9}">
          <dgm14:cNvPr xmlns:dgm14="http://schemas.microsoft.com/office/drawing/2010/diagram" id="0" name="" title="Step 3 title"/>
        </a:ext>
      </dgm:extLs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a:p>
      </dgm:t>
      <dgm:extLst/>
    </dgm:pt>
    <dgm:pt modelId="{9131EDB8-27A6-42FD-A541-052EFC01D4C6}">
      <dgm:prSet phldrT="[Text]"/>
      <dgm:spPr/>
      <dgm:t>
        <a:bodyPr/>
        <a:lstStyle/>
        <a:p>
          <a:r>
            <a:rPr lang="en-US" dirty="0" smtClean="0">
              <a:latin typeface="Arial Rounded MT Bold" panose="020F0704030504030204" pitchFamily="34" charset="0"/>
            </a:rPr>
            <a:t>Stop soil erosion by appropriate technical measures </a:t>
          </a:r>
          <a:endParaRPr lang="en-US" dirty="0">
            <a:latin typeface="Arial Rounded MT Bold" panose="020F0704030504030204" pitchFamily="34" charset="0"/>
          </a:endParaRPr>
        </a:p>
      </dgm:t>
      <dgm:extLst>
        <a:ext uri="{E40237B7-FDA0-4F09-8148-C483321AD2D9}">
          <dgm14:cNvPr xmlns:dgm14="http://schemas.microsoft.com/office/drawing/2010/diagram" id="0" name="" title="Step 4 title"/>
        </a:ext>
      </dgm:extLs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extLst/>
    </dgm:pt>
    <dgm:pt modelId="{23116FF9-AEB9-43F5-882D-9ECB1FD5DE18}">
      <dgm:prSet phldrT="[Text]"/>
      <dgm:spPr/>
      <dgm:t>
        <a:bodyPr/>
        <a:lstStyle/>
        <a:p>
          <a:r>
            <a:rPr lang="en-US" dirty="0" smtClean="0">
              <a:latin typeface="Arial Rounded MT Bold" panose="020F0704030504030204" pitchFamily="34" charset="0"/>
            </a:rPr>
            <a:t>Trap and Conserve rain water to improve soil moisture</a:t>
          </a:r>
          <a:endParaRPr lang="en-US" dirty="0">
            <a:latin typeface="Arial Rounded MT Bold" panose="020F0704030504030204" pitchFamily="34" charset="0"/>
          </a:endParaRPr>
        </a:p>
      </dgm:t>
      <dgm:extLst>
        <a:ext uri="{E40237B7-FDA0-4F09-8148-C483321AD2D9}">
          <dgm14:cNvPr xmlns:dgm14="http://schemas.microsoft.com/office/drawing/2010/diagram" id="0" name="" title="Step 5 title"/>
        </a:ext>
      </dgm:extLs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a:p>
      </dgm:t>
      <dgm:extLst/>
    </dgm:pt>
    <dgm:pt modelId="{DA2EE66E-1894-4E15-A659-CCDCFE4DAD65}">
      <dgm:prSet phldrT="[Text]" custT="1"/>
      <dgm:spPr/>
      <dgm:t>
        <a:bodyPr/>
        <a:lstStyle/>
        <a:p>
          <a:r>
            <a:rPr lang="en-US" sz="1200" dirty="0" smtClean="0">
              <a:latin typeface="Arial Rounded MT Bold" panose="020F0704030504030204" pitchFamily="34" charset="0"/>
            </a:rPr>
            <a:t>Replanting local and Aravalli flora species in the area species of medicinal importance and grasses of best fodder value.</a:t>
          </a:r>
          <a:endParaRPr lang="en-US" sz="1200" dirty="0">
            <a:latin typeface="Arial Rounded MT Bold" panose="020F0704030504030204" pitchFamily="34" charset="0"/>
          </a:endParaRPr>
        </a:p>
      </dgm:t>
      <dgm:extLst>
        <a:ext uri="{E40237B7-FDA0-4F09-8148-C483321AD2D9}">
          <dgm14:cNvPr xmlns:dgm14="http://schemas.microsoft.com/office/drawing/2010/diagram" id="0" name="" title="Step 2 title"/>
        </a:ext>
      </dgm:extLs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extLst/>
    </dgm:pt>
    <dgm:pt modelId="{1D831B30-B55A-45C6-857B-D9E41B69548D}">
      <dgm:prSet phldrT="[Text]"/>
      <dgm:spPr>
        <a:solidFill>
          <a:srgbClr val="FFC000"/>
        </a:solidFill>
      </dgm:spPr>
      <dgm:t>
        <a:bodyPr/>
        <a:lstStyle/>
        <a:p>
          <a:r>
            <a:rPr lang="en-US" dirty="0" smtClean="0">
              <a:latin typeface="Arial Rounded MT Bold" panose="020F0704030504030204" pitchFamily="34" charset="0"/>
            </a:rPr>
            <a:t>Involve local people and NGO’S in forest management</a:t>
          </a:r>
          <a:endParaRPr lang="en-US" dirty="0">
            <a:latin typeface="Arial Rounded MT Bold" panose="020F0704030504030204" pitchFamily="34" charset="0"/>
          </a:endParaRPr>
        </a:p>
      </dgm:t>
      <dgm:extLst>
        <a:ext uri="{E40237B7-FDA0-4F09-8148-C483321AD2D9}">
          <dgm14:cNvPr xmlns:dgm14="http://schemas.microsoft.com/office/drawing/2010/diagram" id="0" name="" title="Step 5 title"/>
        </a:ext>
      </dgm:extLst>
    </dgm:pt>
    <dgm:pt modelId="{E255F8A2-A213-4F0F-9B04-9D5F375856AC}" type="parTrans" cxnId="{4B682AD7-A26E-4C58-BA14-D5B873F9B752}">
      <dgm:prSet/>
      <dgm:spPr/>
      <dgm:t>
        <a:bodyPr/>
        <a:lstStyle/>
        <a:p>
          <a:endParaRPr lang="en-IN"/>
        </a:p>
      </dgm:t>
    </dgm:pt>
    <dgm:pt modelId="{0E275B94-5C84-4AB5-8CAA-00D90841F087}" type="sibTrans" cxnId="{4B682AD7-A26E-4C58-BA14-D5B873F9B752}">
      <dgm:prSet/>
      <dgm:spPr/>
      <dgm:t>
        <a:bodyPr/>
        <a:lstStyle/>
        <a:p>
          <a:endParaRPr lang="en-IN"/>
        </a:p>
      </dgm:t>
    </dgm:pt>
    <dgm:pt modelId="{7F023360-9C03-4594-82A4-3189895DCFF6}">
      <dgm:prSet phldrT="[Text]"/>
      <dgm:spPr/>
      <dgm:t>
        <a:bodyPr/>
        <a:lstStyle/>
        <a:p>
          <a:r>
            <a:rPr lang="en-US" dirty="0" smtClean="0">
              <a:latin typeface="Arial Rounded MT Bold" panose="020F0704030504030204" pitchFamily="34" charset="0"/>
            </a:rPr>
            <a:t>Develop </a:t>
          </a:r>
        </a:p>
        <a:p>
          <a:r>
            <a:rPr lang="en-US" dirty="0" smtClean="0">
              <a:latin typeface="Arial Rounded MT Bold" panose="020F0704030504030204" pitchFamily="34" charset="0"/>
            </a:rPr>
            <a:t>water sources for wild life.</a:t>
          </a:r>
          <a:endParaRPr lang="en-US" dirty="0">
            <a:latin typeface="Arial Rounded MT Bold" panose="020F0704030504030204" pitchFamily="34" charset="0"/>
          </a:endParaRPr>
        </a:p>
      </dgm:t>
      <dgm:extLst>
        <a:ext uri="{E40237B7-FDA0-4F09-8148-C483321AD2D9}">
          <dgm14:cNvPr xmlns:dgm14="http://schemas.microsoft.com/office/drawing/2010/diagram" id="0" name="" title="Step 5 title"/>
        </a:ext>
      </dgm:extLst>
    </dgm:pt>
    <dgm:pt modelId="{94DAE71A-7DAE-4C14-B6D8-9C7078CAFAA2}" type="parTrans" cxnId="{2704AAC5-D634-4084-90A5-E3E9DFC51305}">
      <dgm:prSet/>
      <dgm:spPr/>
      <dgm:t>
        <a:bodyPr/>
        <a:lstStyle/>
        <a:p>
          <a:endParaRPr lang="en-IN"/>
        </a:p>
      </dgm:t>
    </dgm:pt>
    <dgm:pt modelId="{5F5B29FB-D9DB-4309-9AE8-56A2C11F6CC4}" type="sibTrans" cxnId="{2704AAC5-D634-4084-90A5-E3E9DFC51305}">
      <dgm:prSet/>
      <dgm:spPr/>
      <dgm:t>
        <a:bodyPr/>
        <a:lstStyle/>
        <a:p>
          <a:endParaRPr lang="en-IN"/>
        </a:p>
      </dgm:t>
    </dgm:pt>
    <dgm:pt modelId="{743AB9A7-DF21-4D54-8BF4-82387B0F9591}">
      <dgm:prSet phldrT="[Text]"/>
      <dgm:spPr/>
      <dgm:t>
        <a:bodyPr/>
        <a:lstStyle/>
        <a:p>
          <a:endParaRPr lang="en-IN"/>
        </a:p>
      </dgm:t>
      <dgm:extLst/>
    </dgm:pt>
    <dgm:pt modelId="{A53F93A4-150B-447F-B369-94DCEEE63CBA}" type="parTrans" cxnId="{B4BA1586-B533-4ECD-AF64-2F2A956276F8}">
      <dgm:prSet/>
      <dgm:spPr/>
      <dgm:t>
        <a:bodyPr/>
        <a:lstStyle/>
        <a:p>
          <a:endParaRPr lang="en-IN"/>
        </a:p>
      </dgm:t>
    </dgm:pt>
    <dgm:pt modelId="{15EEEAEB-21BA-4D74-A1BD-08C196EC50AB}" type="sibTrans" cxnId="{B4BA1586-B533-4ECD-AF64-2F2A956276F8}">
      <dgm:prSet/>
      <dgm:spPr/>
      <dgm:t>
        <a:bodyPr/>
        <a:lstStyle/>
        <a:p>
          <a:endParaRPr lang="en-IN"/>
        </a:p>
      </dgm:t>
    </dgm:pt>
    <dgm:pt modelId="{098CAA1E-5609-4EF9-98E4-2088AB6AF957}" type="pres">
      <dgm:prSet presAssocID="{13633CBA-2502-434A-928C-6EC6967F259D}" presName="compositeShape" presStyleCnt="0">
        <dgm:presLayoutVars>
          <dgm:chMax val="7"/>
          <dgm:dir/>
          <dgm:resizeHandles val="exact"/>
        </dgm:presLayoutVars>
      </dgm:prSet>
      <dgm:spPr/>
      <dgm:t>
        <a:bodyPr/>
        <a:lstStyle/>
        <a:p>
          <a:endParaRPr lang="en-IN"/>
        </a:p>
      </dgm:t>
    </dgm:pt>
    <dgm:pt modelId="{D4B87A2B-B778-4CDB-BB35-43F0827EB007}" type="pres">
      <dgm:prSet presAssocID="{13633CBA-2502-434A-928C-6EC6967F259D}" presName="wedge1" presStyleLbl="node1" presStyleIdx="0" presStyleCnt="7"/>
      <dgm:spPr/>
      <dgm:t>
        <a:bodyPr/>
        <a:lstStyle/>
        <a:p>
          <a:endParaRPr lang="en-IN"/>
        </a:p>
      </dgm:t>
    </dgm:pt>
    <dgm:pt modelId="{EE4EBCA0-7168-49D6-9D30-7F3F9A8C4424}" type="pres">
      <dgm:prSet presAssocID="{13633CBA-2502-434A-928C-6EC6967F259D}" presName="dummy1a" presStyleCnt="0"/>
      <dgm:spPr/>
    </dgm:pt>
    <dgm:pt modelId="{2BCAFCA9-F707-4D27-85D9-D97DDAEB7FB5}" type="pres">
      <dgm:prSet presAssocID="{13633CBA-2502-434A-928C-6EC6967F259D}" presName="dummy1b" presStyleCnt="0"/>
      <dgm:spPr/>
    </dgm:pt>
    <dgm:pt modelId="{258A2B2F-498A-4F35-96FB-B21103EC74E5}" type="pres">
      <dgm:prSet presAssocID="{13633CBA-2502-434A-928C-6EC6967F259D}" presName="wedge1Tx" presStyleLbl="node1" presStyleIdx="0" presStyleCnt="7">
        <dgm:presLayoutVars>
          <dgm:chMax val="0"/>
          <dgm:chPref val="0"/>
          <dgm:bulletEnabled val="1"/>
        </dgm:presLayoutVars>
      </dgm:prSet>
      <dgm:spPr/>
      <dgm:t>
        <a:bodyPr/>
        <a:lstStyle/>
        <a:p>
          <a:endParaRPr lang="en-IN"/>
        </a:p>
      </dgm:t>
    </dgm:pt>
    <dgm:pt modelId="{D7FEFF8D-737C-496F-8715-8DB892836B5B}" type="pres">
      <dgm:prSet presAssocID="{13633CBA-2502-434A-928C-6EC6967F259D}" presName="wedge2" presStyleLbl="node1" presStyleIdx="1" presStyleCnt="7" custLinFactNeighborX="463" custLinFactNeighborY="231"/>
      <dgm:spPr/>
      <dgm:t>
        <a:bodyPr/>
        <a:lstStyle/>
        <a:p>
          <a:endParaRPr lang="en-IN"/>
        </a:p>
      </dgm:t>
    </dgm:pt>
    <dgm:pt modelId="{944032DA-0424-44DA-B06F-0DE957B12194}" type="pres">
      <dgm:prSet presAssocID="{13633CBA-2502-434A-928C-6EC6967F259D}" presName="dummy2a" presStyleCnt="0"/>
      <dgm:spPr/>
    </dgm:pt>
    <dgm:pt modelId="{55D9043E-8265-43C6-89C6-360A147024F5}" type="pres">
      <dgm:prSet presAssocID="{13633CBA-2502-434A-928C-6EC6967F259D}" presName="dummy2b" presStyleCnt="0"/>
      <dgm:spPr/>
    </dgm:pt>
    <dgm:pt modelId="{F83108C0-D80D-4EA1-B201-DDE1FBDAC3C4}" type="pres">
      <dgm:prSet presAssocID="{13633CBA-2502-434A-928C-6EC6967F259D}" presName="wedge2Tx" presStyleLbl="node1" presStyleIdx="1" presStyleCnt="7">
        <dgm:presLayoutVars>
          <dgm:chMax val="0"/>
          <dgm:chPref val="0"/>
          <dgm:bulletEnabled val="1"/>
        </dgm:presLayoutVars>
      </dgm:prSet>
      <dgm:spPr/>
      <dgm:t>
        <a:bodyPr/>
        <a:lstStyle/>
        <a:p>
          <a:endParaRPr lang="en-IN"/>
        </a:p>
      </dgm:t>
    </dgm:pt>
    <dgm:pt modelId="{D0E7E008-F36D-43D1-B749-F3AEEFC1B4F6}" type="pres">
      <dgm:prSet presAssocID="{13633CBA-2502-434A-928C-6EC6967F259D}" presName="wedge3" presStyleLbl="node1" presStyleIdx="2" presStyleCnt="7"/>
      <dgm:spPr/>
      <dgm:t>
        <a:bodyPr/>
        <a:lstStyle/>
        <a:p>
          <a:endParaRPr lang="en-IN"/>
        </a:p>
      </dgm:t>
    </dgm:pt>
    <dgm:pt modelId="{5A5D7BC6-74EC-46A7-8DBD-B26A33C3A5E5}" type="pres">
      <dgm:prSet presAssocID="{13633CBA-2502-434A-928C-6EC6967F259D}" presName="dummy3a" presStyleCnt="0"/>
      <dgm:spPr/>
    </dgm:pt>
    <dgm:pt modelId="{36155C63-B313-42F3-99D5-392774E1532E}" type="pres">
      <dgm:prSet presAssocID="{13633CBA-2502-434A-928C-6EC6967F259D}" presName="dummy3b" presStyleCnt="0"/>
      <dgm:spPr/>
    </dgm:pt>
    <dgm:pt modelId="{1AA8B793-6B53-4F3E-95F4-F4CACFA79D62}" type="pres">
      <dgm:prSet presAssocID="{13633CBA-2502-434A-928C-6EC6967F259D}" presName="wedge3Tx" presStyleLbl="node1" presStyleIdx="2" presStyleCnt="7">
        <dgm:presLayoutVars>
          <dgm:chMax val="0"/>
          <dgm:chPref val="0"/>
          <dgm:bulletEnabled val="1"/>
        </dgm:presLayoutVars>
      </dgm:prSet>
      <dgm:spPr/>
      <dgm:t>
        <a:bodyPr/>
        <a:lstStyle/>
        <a:p>
          <a:endParaRPr lang="en-IN"/>
        </a:p>
      </dgm:t>
    </dgm:pt>
    <dgm:pt modelId="{27E43578-0AE8-43B0-8D95-954414E8587D}" type="pres">
      <dgm:prSet presAssocID="{13633CBA-2502-434A-928C-6EC6967F259D}" presName="wedge4" presStyleLbl="node1" presStyleIdx="3" presStyleCnt="7"/>
      <dgm:spPr/>
      <dgm:t>
        <a:bodyPr/>
        <a:lstStyle/>
        <a:p>
          <a:endParaRPr lang="en-IN"/>
        </a:p>
      </dgm:t>
    </dgm:pt>
    <dgm:pt modelId="{C991F04D-B747-40D0-A8C5-DCF93EF7A163}" type="pres">
      <dgm:prSet presAssocID="{13633CBA-2502-434A-928C-6EC6967F259D}" presName="dummy4a" presStyleCnt="0"/>
      <dgm:spPr/>
    </dgm:pt>
    <dgm:pt modelId="{C38C5514-E481-472E-9572-D9B9906B99B7}" type="pres">
      <dgm:prSet presAssocID="{13633CBA-2502-434A-928C-6EC6967F259D}" presName="dummy4b" presStyleCnt="0"/>
      <dgm:spPr/>
    </dgm:pt>
    <dgm:pt modelId="{713958EB-1D04-4BBC-B290-B2384232628C}" type="pres">
      <dgm:prSet presAssocID="{13633CBA-2502-434A-928C-6EC6967F259D}" presName="wedge4Tx" presStyleLbl="node1" presStyleIdx="3" presStyleCnt="7">
        <dgm:presLayoutVars>
          <dgm:chMax val="0"/>
          <dgm:chPref val="0"/>
          <dgm:bulletEnabled val="1"/>
        </dgm:presLayoutVars>
      </dgm:prSet>
      <dgm:spPr/>
      <dgm:t>
        <a:bodyPr/>
        <a:lstStyle/>
        <a:p>
          <a:endParaRPr lang="en-IN"/>
        </a:p>
      </dgm:t>
    </dgm:pt>
    <dgm:pt modelId="{6716A979-0F8E-4F0F-ABD3-92F5C9F6AB5B}" type="pres">
      <dgm:prSet presAssocID="{13633CBA-2502-434A-928C-6EC6967F259D}" presName="wedge5" presStyleLbl="node1" presStyleIdx="4" presStyleCnt="7"/>
      <dgm:spPr/>
      <dgm:t>
        <a:bodyPr/>
        <a:lstStyle/>
        <a:p>
          <a:endParaRPr lang="en-IN"/>
        </a:p>
      </dgm:t>
    </dgm:pt>
    <dgm:pt modelId="{4E9635FB-8E50-4239-AD1E-94F27547DB1D}" type="pres">
      <dgm:prSet presAssocID="{13633CBA-2502-434A-928C-6EC6967F259D}" presName="dummy5a" presStyleCnt="0"/>
      <dgm:spPr/>
    </dgm:pt>
    <dgm:pt modelId="{182C9783-0A75-46A5-BC30-BEB4647279D3}" type="pres">
      <dgm:prSet presAssocID="{13633CBA-2502-434A-928C-6EC6967F259D}" presName="dummy5b" presStyleCnt="0"/>
      <dgm:spPr/>
    </dgm:pt>
    <dgm:pt modelId="{8FCA3706-A88D-4D36-BFC9-23DE01210556}" type="pres">
      <dgm:prSet presAssocID="{13633CBA-2502-434A-928C-6EC6967F259D}" presName="wedge5Tx" presStyleLbl="node1" presStyleIdx="4" presStyleCnt="7">
        <dgm:presLayoutVars>
          <dgm:chMax val="0"/>
          <dgm:chPref val="0"/>
          <dgm:bulletEnabled val="1"/>
        </dgm:presLayoutVars>
      </dgm:prSet>
      <dgm:spPr/>
      <dgm:t>
        <a:bodyPr/>
        <a:lstStyle/>
        <a:p>
          <a:endParaRPr lang="en-IN"/>
        </a:p>
      </dgm:t>
    </dgm:pt>
    <dgm:pt modelId="{2765CEEA-E76A-4481-B56B-60F8135A538A}" type="pres">
      <dgm:prSet presAssocID="{13633CBA-2502-434A-928C-6EC6967F259D}" presName="wedge6" presStyleLbl="node1" presStyleIdx="5" presStyleCnt="7"/>
      <dgm:spPr/>
      <dgm:t>
        <a:bodyPr/>
        <a:lstStyle/>
        <a:p>
          <a:endParaRPr lang="en-IN"/>
        </a:p>
      </dgm:t>
    </dgm:pt>
    <dgm:pt modelId="{93C8B2DB-70D6-4988-B73D-0DF41ADE4DAB}" type="pres">
      <dgm:prSet presAssocID="{13633CBA-2502-434A-928C-6EC6967F259D}" presName="dummy6a" presStyleCnt="0"/>
      <dgm:spPr/>
    </dgm:pt>
    <dgm:pt modelId="{780FDEF2-D9DD-4283-BC4D-5F5D894705DD}" type="pres">
      <dgm:prSet presAssocID="{13633CBA-2502-434A-928C-6EC6967F259D}" presName="dummy6b" presStyleCnt="0"/>
      <dgm:spPr/>
    </dgm:pt>
    <dgm:pt modelId="{45825F21-375F-45CB-9A25-1182348955D1}" type="pres">
      <dgm:prSet presAssocID="{13633CBA-2502-434A-928C-6EC6967F259D}" presName="wedge6Tx" presStyleLbl="node1" presStyleIdx="5" presStyleCnt="7">
        <dgm:presLayoutVars>
          <dgm:chMax val="0"/>
          <dgm:chPref val="0"/>
          <dgm:bulletEnabled val="1"/>
        </dgm:presLayoutVars>
      </dgm:prSet>
      <dgm:spPr/>
      <dgm:t>
        <a:bodyPr/>
        <a:lstStyle/>
        <a:p>
          <a:endParaRPr lang="en-IN"/>
        </a:p>
      </dgm:t>
    </dgm:pt>
    <dgm:pt modelId="{76E050CD-51F2-412D-9794-BB1FF2B3B945}" type="pres">
      <dgm:prSet presAssocID="{13633CBA-2502-434A-928C-6EC6967F259D}" presName="wedge7" presStyleLbl="node1" presStyleIdx="6" presStyleCnt="7"/>
      <dgm:spPr/>
      <dgm:t>
        <a:bodyPr/>
        <a:lstStyle/>
        <a:p>
          <a:endParaRPr lang="en-IN"/>
        </a:p>
      </dgm:t>
    </dgm:pt>
    <dgm:pt modelId="{238F554F-06D4-4ACA-BEDB-37D65990AB5B}" type="pres">
      <dgm:prSet presAssocID="{13633CBA-2502-434A-928C-6EC6967F259D}" presName="dummy7a" presStyleCnt="0"/>
      <dgm:spPr/>
    </dgm:pt>
    <dgm:pt modelId="{6FA60147-2B67-4CC0-A4C7-992BD345C2E1}" type="pres">
      <dgm:prSet presAssocID="{13633CBA-2502-434A-928C-6EC6967F259D}" presName="dummy7b" presStyleCnt="0"/>
      <dgm:spPr/>
    </dgm:pt>
    <dgm:pt modelId="{EC878F67-A1A8-4C8E-8A88-80AA9814581C}" type="pres">
      <dgm:prSet presAssocID="{13633CBA-2502-434A-928C-6EC6967F259D}" presName="wedge7Tx" presStyleLbl="node1" presStyleIdx="6" presStyleCnt="7">
        <dgm:presLayoutVars>
          <dgm:chMax val="0"/>
          <dgm:chPref val="0"/>
          <dgm:bulletEnabled val="1"/>
        </dgm:presLayoutVars>
      </dgm:prSet>
      <dgm:spPr/>
      <dgm:t>
        <a:bodyPr/>
        <a:lstStyle/>
        <a:p>
          <a:endParaRPr lang="en-IN"/>
        </a:p>
      </dgm:t>
    </dgm:pt>
    <dgm:pt modelId="{8EB6C397-E21E-43A7-93C9-DEE4A3D78911}" type="pres">
      <dgm:prSet presAssocID="{7985EE53-BD3D-4DB3-B5BD-6B9FFA75B9E6}" presName="arrowWedge1" presStyleLbl="fgSibTrans2D1" presStyleIdx="0" presStyleCnt="7"/>
      <dgm:spPr>
        <a:solidFill>
          <a:srgbClr val="38500C"/>
        </a:solidFill>
      </dgm:spPr>
      <dgm:t>
        <a:bodyPr/>
        <a:lstStyle/>
        <a:p>
          <a:endParaRPr lang="en-IN"/>
        </a:p>
      </dgm:t>
    </dgm:pt>
    <dgm:pt modelId="{6B140661-8255-472F-845E-F776E9683FA4}" type="pres">
      <dgm:prSet presAssocID="{612BA10D-4F4F-4BF6-9059-06A94BDAF34E}" presName="arrowWedge2" presStyleLbl="fgSibTrans2D1" presStyleIdx="1" presStyleCnt="7"/>
      <dgm:spPr>
        <a:solidFill>
          <a:srgbClr val="2C7B17"/>
        </a:solidFill>
      </dgm:spPr>
      <dgm:t>
        <a:bodyPr/>
        <a:lstStyle/>
        <a:p>
          <a:endParaRPr lang="en-IN"/>
        </a:p>
      </dgm:t>
    </dgm:pt>
    <dgm:pt modelId="{A557AD39-1EE0-43E2-B008-B230326A5E41}" type="pres">
      <dgm:prSet presAssocID="{EA86A114-EBD1-49CF-AB76-042FF3D636A5}" presName="arrowWedge3" presStyleLbl="fgSibTrans2D1" presStyleIdx="2" presStyleCnt="7"/>
      <dgm:spPr>
        <a:solidFill>
          <a:srgbClr val="00A44A"/>
        </a:solidFill>
      </dgm:spPr>
      <dgm:t>
        <a:bodyPr/>
        <a:lstStyle/>
        <a:p>
          <a:endParaRPr lang="en-IN"/>
        </a:p>
      </dgm:t>
    </dgm:pt>
    <dgm:pt modelId="{C5DA4E26-8F65-40CB-9E7E-835D81539DFA}" type="pres">
      <dgm:prSet presAssocID="{13A2EB04-B868-427A-B17F-16729BFA55DA}" presName="arrowWedge4" presStyleLbl="fgSibTrans2D1" presStyleIdx="3" presStyleCnt="7"/>
      <dgm:spPr>
        <a:solidFill>
          <a:srgbClr val="00D05E"/>
        </a:solidFill>
      </dgm:spPr>
      <dgm:t>
        <a:bodyPr/>
        <a:lstStyle/>
        <a:p>
          <a:endParaRPr lang="en-IN"/>
        </a:p>
      </dgm:t>
    </dgm:pt>
    <dgm:pt modelId="{C05A848C-C97F-46CA-86A0-237153CD539B}" type="pres">
      <dgm:prSet presAssocID="{BEE765C7-6165-4808-9B3B-A6627557B77F}" presName="arrowWedge5" presStyleLbl="fgSibTrans2D1" presStyleIdx="4" presStyleCnt="7"/>
      <dgm:spPr>
        <a:solidFill>
          <a:srgbClr val="54D454"/>
        </a:solidFill>
      </dgm:spPr>
      <dgm:t>
        <a:bodyPr/>
        <a:lstStyle/>
        <a:p>
          <a:endParaRPr lang="en-IN"/>
        </a:p>
      </dgm:t>
    </dgm:pt>
    <dgm:pt modelId="{137FE5DA-3566-4A59-8CF7-8D1CC1360F27}" type="pres">
      <dgm:prSet presAssocID="{0E275B94-5C84-4AB5-8CAA-00D90841F087}" presName="arrowWedge6" presStyleLbl="fgSibTrans2D1" presStyleIdx="5" presStyleCnt="7"/>
      <dgm:spPr>
        <a:solidFill>
          <a:schemeClr val="accent1">
            <a:lumMod val="60000"/>
            <a:lumOff val="40000"/>
          </a:schemeClr>
        </a:solidFill>
      </dgm:spPr>
      <dgm:t>
        <a:bodyPr/>
        <a:lstStyle/>
        <a:p>
          <a:endParaRPr lang="en-IN"/>
        </a:p>
      </dgm:t>
    </dgm:pt>
    <dgm:pt modelId="{15DB6CB7-2C52-4467-AE1E-35DF8CDCFE35}" type="pres">
      <dgm:prSet presAssocID="{5F5B29FB-D9DB-4309-9AE8-56A2C11F6CC4}" presName="arrowWedge7" presStyleLbl="fgSibTrans2D1" presStyleIdx="6" presStyleCnt="7"/>
      <dgm:spPr>
        <a:solidFill>
          <a:schemeClr val="accent1">
            <a:lumMod val="20000"/>
            <a:lumOff val="80000"/>
          </a:schemeClr>
        </a:solidFill>
      </dgm:spPr>
      <dgm:t>
        <a:bodyPr/>
        <a:lstStyle/>
        <a:p>
          <a:endParaRPr lang="en-IN"/>
        </a:p>
      </dgm:t>
    </dgm:pt>
  </dgm:ptLst>
  <dgm:cxnLst>
    <dgm:cxn modelId="{DB0922CD-830C-4420-991C-DFB2E36943E3}" type="presOf" srcId="{38FB0022-09EC-4D6F-86C0-C813C6F2F39A}" destId="{1AA8B793-6B53-4F3E-95F4-F4CACFA79D62}" srcOrd="1" destOrd="0" presId="urn:microsoft.com/office/officeart/2005/8/layout/cycle8"/>
    <dgm:cxn modelId="{3A97A9DD-7249-48BC-82D7-FB2444225D51}" type="presOf" srcId="{012EDDC6-207F-4EE3-9DEB-146599520561}" destId="{258A2B2F-498A-4F35-96FB-B21103EC74E5}" srcOrd="1" destOrd="0" presId="urn:microsoft.com/office/officeart/2005/8/layout/cycle8"/>
    <dgm:cxn modelId="{7A916F2A-593F-4C8F-8150-385AFE042C9C}" type="presOf" srcId="{23116FF9-AEB9-43F5-882D-9ECB1FD5DE18}" destId="{6716A979-0F8E-4F0F-ABD3-92F5C9F6AB5B}" srcOrd="0" destOrd="0" presId="urn:microsoft.com/office/officeart/2005/8/layout/cycle8"/>
    <dgm:cxn modelId="{82B3D4B5-E8A8-4A53-8C28-6309DFD89CBE}" type="presOf" srcId="{012EDDC6-207F-4EE3-9DEB-146599520561}" destId="{D4B87A2B-B778-4CDB-BB35-43F0827EB007}" srcOrd="0" destOrd="0" presId="urn:microsoft.com/office/officeart/2005/8/layout/cycle8"/>
    <dgm:cxn modelId="{413F1CAA-3486-4536-BF05-35BD1E067C47}" type="presOf" srcId="{7F023360-9C03-4594-82A4-3189895DCFF6}" destId="{76E050CD-51F2-412D-9794-BB1FF2B3B945}" srcOrd="0" destOrd="0" presId="urn:microsoft.com/office/officeart/2005/8/layout/cycle8"/>
    <dgm:cxn modelId="{1BF44C3E-2064-4C6A-9049-4D4E961CDAA5}" type="presOf" srcId="{13633CBA-2502-434A-928C-6EC6967F259D}" destId="{098CAA1E-5609-4EF9-98E4-2088AB6AF957}" srcOrd="0" destOrd="0" presId="urn:microsoft.com/office/officeart/2005/8/layout/cycle8"/>
    <dgm:cxn modelId="{A9676025-22BC-4F10-8860-B270A6112553}" srcId="{13633CBA-2502-434A-928C-6EC6967F259D}" destId="{012EDDC6-207F-4EE3-9DEB-146599520561}" srcOrd="0" destOrd="0" parTransId="{1850CBD5-1A99-4F4F-897C-451AA66F1516}" sibTransId="{7985EE53-BD3D-4DB3-B5BD-6B9FFA75B9E6}"/>
    <dgm:cxn modelId="{C94707DB-CFC3-4C58-99E2-A66E39DF28D4}" type="presOf" srcId="{DA2EE66E-1894-4E15-A659-CCDCFE4DAD65}" destId="{F83108C0-D80D-4EA1-B201-DDE1FBDAC3C4}" srcOrd="1" destOrd="0" presId="urn:microsoft.com/office/officeart/2005/8/layout/cycle8"/>
    <dgm:cxn modelId="{97323DE5-E2BF-422D-8188-D2445F20223B}" srcId="{13633CBA-2502-434A-928C-6EC6967F259D}" destId="{23116FF9-AEB9-43F5-882D-9ECB1FD5DE18}" srcOrd="4" destOrd="0" parTransId="{86229775-B50F-4220-B88B-07C4BA05CEAC}" sibTransId="{BEE765C7-6165-4808-9B3B-A6627557B77F}"/>
    <dgm:cxn modelId="{3031AC79-8C41-46B8-BFB2-0750007684B6}" type="presOf" srcId="{9131EDB8-27A6-42FD-A541-052EFC01D4C6}" destId="{713958EB-1D04-4BBC-B290-B2384232628C}" srcOrd="1" destOrd="0" presId="urn:microsoft.com/office/officeart/2005/8/layout/cycle8"/>
    <dgm:cxn modelId="{198EE807-14A4-40FA-B030-5F9F79A9713E}" srcId="{13633CBA-2502-434A-928C-6EC6967F259D}" destId="{9131EDB8-27A6-42FD-A541-052EFC01D4C6}" srcOrd="3" destOrd="0" parTransId="{6EC3601D-D6CE-49D7-9229-0442323129DA}" sibTransId="{13A2EB04-B868-427A-B17F-16729BFA55DA}"/>
    <dgm:cxn modelId="{EF1F6ACB-BB19-4BB1-9C13-1F1C0BA46DA4}" type="presOf" srcId="{38FB0022-09EC-4D6F-86C0-C813C6F2F39A}" destId="{D0E7E008-F36D-43D1-B749-F3AEEFC1B4F6}" srcOrd="0" destOrd="0" presId="urn:microsoft.com/office/officeart/2005/8/layout/cycle8"/>
    <dgm:cxn modelId="{9A1C775D-7DDB-48F9-97D9-490A63DE2A86}" srcId="{13633CBA-2502-434A-928C-6EC6967F259D}" destId="{38FB0022-09EC-4D6F-86C0-C813C6F2F39A}" srcOrd="2" destOrd="0" parTransId="{A0BBE5C2-C8CF-4F12-974F-53039E6D00EC}" sibTransId="{EA86A114-EBD1-49CF-AB76-042FF3D636A5}"/>
    <dgm:cxn modelId="{64DAF508-E1BA-4EDC-A97D-EE1A011CB9E0}" srcId="{13633CBA-2502-434A-928C-6EC6967F259D}" destId="{DA2EE66E-1894-4E15-A659-CCDCFE4DAD65}" srcOrd="1" destOrd="0" parTransId="{21005F9D-878A-4CC9-A13A-8A9C577A9239}" sibTransId="{612BA10D-4F4F-4BF6-9059-06A94BDAF34E}"/>
    <dgm:cxn modelId="{34D1B9FB-CB8D-4B95-989C-C33DA41071B7}" type="presOf" srcId="{7F023360-9C03-4594-82A4-3189895DCFF6}" destId="{EC878F67-A1A8-4C8E-8A88-80AA9814581C}" srcOrd="1" destOrd="0" presId="urn:microsoft.com/office/officeart/2005/8/layout/cycle8"/>
    <dgm:cxn modelId="{300BE93B-7256-45E8-A0AA-CD6858EDE86E}" type="presOf" srcId="{9131EDB8-27A6-42FD-A541-052EFC01D4C6}" destId="{27E43578-0AE8-43B0-8D95-954414E8587D}" srcOrd="0" destOrd="0" presId="urn:microsoft.com/office/officeart/2005/8/layout/cycle8"/>
    <dgm:cxn modelId="{D6460D79-774F-40A5-9CEE-2868073D29A3}" type="presOf" srcId="{1D831B30-B55A-45C6-857B-D9E41B69548D}" destId="{2765CEEA-E76A-4481-B56B-60F8135A538A}" srcOrd="0" destOrd="0" presId="urn:microsoft.com/office/officeart/2005/8/layout/cycle8"/>
    <dgm:cxn modelId="{2704AAC5-D634-4084-90A5-E3E9DFC51305}" srcId="{13633CBA-2502-434A-928C-6EC6967F259D}" destId="{7F023360-9C03-4594-82A4-3189895DCFF6}" srcOrd="6" destOrd="0" parTransId="{94DAE71A-7DAE-4C14-B6D8-9C7078CAFAA2}" sibTransId="{5F5B29FB-D9DB-4309-9AE8-56A2C11F6CC4}"/>
    <dgm:cxn modelId="{4B682AD7-A26E-4C58-BA14-D5B873F9B752}" srcId="{13633CBA-2502-434A-928C-6EC6967F259D}" destId="{1D831B30-B55A-45C6-857B-D9E41B69548D}" srcOrd="5" destOrd="0" parTransId="{E255F8A2-A213-4F0F-9B04-9D5F375856AC}" sibTransId="{0E275B94-5C84-4AB5-8CAA-00D90841F087}"/>
    <dgm:cxn modelId="{90EC4C7E-FC98-45C6-8089-3530AAF1F89E}" type="presOf" srcId="{1D831B30-B55A-45C6-857B-D9E41B69548D}" destId="{45825F21-375F-45CB-9A25-1182348955D1}" srcOrd="1" destOrd="0" presId="urn:microsoft.com/office/officeart/2005/8/layout/cycle8"/>
    <dgm:cxn modelId="{B4BA1586-B533-4ECD-AF64-2F2A956276F8}" srcId="{13633CBA-2502-434A-928C-6EC6967F259D}" destId="{743AB9A7-DF21-4D54-8BF4-82387B0F9591}" srcOrd="7" destOrd="0" parTransId="{A53F93A4-150B-447F-B369-94DCEEE63CBA}" sibTransId="{15EEEAEB-21BA-4D74-A1BD-08C196EC50AB}"/>
    <dgm:cxn modelId="{4A02DE20-FB95-4492-AF89-FE0FC211E698}" type="presOf" srcId="{DA2EE66E-1894-4E15-A659-CCDCFE4DAD65}" destId="{D7FEFF8D-737C-496F-8715-8DB892836B5B}" srcOrd="0" destOrd="0" presId="urn:microsoft.com/office/officeart/2005/8/layout/cycle8"/>
    <dgm:cxn modelId="{1FFA036B-E036-4947-853C-8028CE3DA03D}" type="presOf" srcId="{23116FF9-AEB9-43F5-882D-9ECB1FD5DE18}" destId="{8FCA3706-A88D-4D36-BFC9-23DE01210556}" srcOrd="1" destOrd="0" presId="urn:microsoft.com/office/officeart/2005/8/layout/cycle8"/>
    <dgm:cxn modelId="{B6F20C16-EB20-41AE-A62D-C9F165D5125E}" type="presParOf" srcId="{098CAA1E-5609-4EF9-98E4-2088AB6AF957}" destId="{D4B87A2B-B778-4CDB-BB35-43F0827EB007}" srcOrd="0" destOrd="0" presId="urn:microsoft.com/office/officeart/2005/8/layout/cycle8"/>
    <dgm:cxn modelId="{11BCACAA-25AE-4F8D-8DDC-D5FF6004BF40}" type="presParOf" srcId="{098CAA1E-5609-4EF9-98E4-2088AB6AF957}" destId="{EE4EBCA0-7168-49D6-9D30-7F3F9A8C4424}" srcOrd="1" destOrd="0" presId="urn:microsoft.com/office/officeart/2005/8/layout/cycle8"/>
    <dgm:cxn modelId="{67597AAC-677C-4D98-BA43-1A91381BA0D7}" type="presParOf" srcId="{098CAA1E-5609-4EF9-98E4-2088AB6AF957}" destId="{2BCAFCA9-F707-4D27-85D9-D97DDAEB7FB5}" srcOrd="2" destOrd="0" presId="urn:microsoft.com/office/officeart/2005/8/layout/cycle8"/>
    <dgm:cxn modelId="{02B692E3-EE68-4745-AA8F-54AE0A1B4491}" type="presParOf" srcId="{098CAA1E-5609-4EF9-98E4-2088AB6AF957}" destId="{258A2B2F-498A-4F35-96FB-B21103EC74E5}" srcOrd="3" destOrd="0" presId="urn:microsoft.com/office/officeart/2005/8/layout/cycle8"/>
    <dgm:cxn modelId="{7F592EDF-543A-4708-AB55-87076E6535DD}" type="presParOf" srcId="{098CAA1E-5609-4EF9-98E4-2088AB6AF957}" destId="{D7FEFF8D-737C-496F-8715-8DB892836B5B}" srcOrd="4" destOrd="0" presId="urn:microsoft.com/office/officeart/2005/8/layout/cycle8"/>
    <dgm:cxn modelId="{AB91473D-29D2-4A44-B1DA-208996E54A17}" type="presParOf" srcId="{098CAA1E-5609-4EF9-98E4-2088AB6AF957}" destId="{944032DA-0424-44DA-B06F-0DE957B12194}" srcOrd="5" destOrd="0" presId="urn:microsoft.com/office/officeart/2005/8/layout/cycle8"/>
    <dgm:cxn modelId="{AE7A0974-81A8-4784-B75F-444EB211D4C0}" type="presParOf" srcId="{098CAA1E-5609-4EF9-98E4-2088AB6AF957}" destId="{55D9043E-8265-43C6-89C6-360A147024F5}" srcOrd="6" destOrd="0" presId="urn:microsoft.com/office/officeart/2005/8/layout/cycle8"/>
    <dgm:cxn modelId="{DBFC35F9-B238-4D75-8F04-55FABEA68844}" type="presParOf" srcId="{098CAA1E-5609-4EF9-98E4-2088AB6AF957}" destId="{F83108C0-D80D-4EA1-B201-DDE1FBDAC3C4}" srcOrd="7" destOrd="0" presId="urn:microsoft.com/office/officeart/2005/8/layout/cycle8"/>
    <dgm:cxn modelId="{65AF21EB-F3E0-41B3-B9EB-8C4607085A2D}" type="presParOf" srcId="{098CAA1E-5609-4EF9-98E4-2088AB6AF957}" destId="{D0E7E008-F36D-43D1-B749-F3AEEFC1B4F6}" srcOrd="8" destOrd="0" presId="urn:microsoft.com/office/officeart/2005/8/layout/cycle8"/>
    <dgm:cxn modelId="{CE3F8EF9-E604-4D6D-86B5-731D7DB04C4B}" type="presParOf" srcId="{098CAA1E-5609-4EF9-98E4-2088AB6AF957}" destId="{5A5D7BC6-74EC-46A7-8DBD-B26A33C3A5E5}" srcOrd="9" destOrd="0" presId="urn:microsoft.com/office/officeart/2005/8/layout/cycle8"/>
    <dgm:cxn modelId="{05FE5D35-0BE1-443A-B006-129F3074D71D}" type="presParOf" srcId="{098CAA1E-5609-4EF9-98E4-2088AB6AF957}" destId="{36155C63-B313-42F3-99D5-392774E1532E}" srcOrd="10" destOrd="0" presId="urn:microsoft.com/office/officeart/2005/8/layout/cycle8"/>
    <dgm:cxn modelId="{2282A0FD-4DAE-4504-A00C-9F4A1DF47966}" type="presParOf" srcId="{098CAA1E-5609-4EF9-98E4-2088AB6AF957}" destId="{1AA8B793-6B53-4F3E-95F4-F4CACFA79D62}" srcOrd="11" destOrd="0" presId="urn:microsoft.com/office/officeart/2005/8/layout/cycle8"/>
    <dgm:cxn modelId="{A8D49D8F-4C69-4325-8206-9C9CF413755A}" type="presParOf" srcId="{098CAA1E-5609-4EF9-98E4-2088AB6AF957}" destId="{27E43578-0AE8-43B0-8D95-954414E8587D}" srcOrd="12" destOrd="0" presId="urn:microsoft.com/office/officeart/2005/8/layout/cycle8"/>
    <dgm:cxn modelId="{9BF8D906-F39C-4685-B27B-814781DCF12B}" type="presParOf" srcId="{098CAA1E-5609-4EF9-98E4-2088AB6AF957}" destId="{C991F04D-B747-40D0-A8C5-DCF93EF7A163}" srcOrd="13" destOrd="0" presId="urn:microsoft.com/office/officeart/2005/8/layout/cycle8"/>
    <dgm:cxn modelId="{80D46568-18E6-4D37-AF4C-B3D4A0F987AE}" type="presParOf" srcId="{098CAA1E-5609-4EF9-98E4-2088AB6AF957}" destId="{C38C5514-E481-472E-9572-D9B9906B99B7}" srcOrd="14" destOrd="0" presId="urn:microsoft.com/office/officeart/2005/8/layout/cycle8"/>
    <dgm:cxn modelId="{CD714BBD-6B39-4DF7-9A43-A9CB10E1B1AD}" type="presParOf" srcId="{098CAA1E-5609-4EF9-98E4-2088AB6AF957}" destId="{713958EB-1D04-4BBC-B290-B2384232628C}" srcOrd="15" destOrd="0" presId="urn:microsoft.com/office/officeart/2005/8/layout/cycle8"/>
    <dgm:cxn modelId="{86A28BCB-072F-482D-A04C-140CF6BA1262}" type="presParOf" srcId="{098CAA1E-5609-4EF9-98E4-2088AB6AF957}" destId="{6716A979-0F8E-4F0F-ABD3-92F5C9F6AB5B}" srcOrd="16" destOrd="0" presId="urn:microsoft.com/office/officeart/2005/8/layout/cycle8"/>
    <dgm:cxn modelId="{92ADECDC-2AB8-426C-B285-9FB5AAED7757}" type="presParOf" srcId="{098CAA1E-5609-4EF9-98E4-2088AB6AF957}" destId="{4E9635FB-8E50-4239-AD1E-94F27547DB1D}" srcOrd="17" destOrd="0" presId="urn:microsoft.com/office/officeart/2005/8/layout/cycle8"/>
    <dgm:cxn modelId="{3B96A193-7C05-4FF0-856A-3D46CD25E55A}" type="presParOf" srcId="{098CAA1E-5609-4EF9-98E4-2088AB6AF957}" destId="{182C9783-0A75-46A5-BC30-BEB4647279D3}" srcOrd="18" destOrd="0" presId="urn:microsoft.com/office/officeart/2005/8/layout/cycle8"/>
    <dgm:cxn modelId="{03F71CBA-A0D7-4C49-8EBD-C5D5E252B545}" type="presParOf" srcId="{098CAA1E-5609-4EF9-98E4-2088AB6AF957}" destId="{8FCA3706-A88D-4D36-BFC9-23DE01210556}" srcOrd="19" destOrd="0" presId="urn:microsoft.com/office/officeart/2005/8/layout/cycle8"/>
    <dgm:cxn modelId="{A6B89E88-C7B2-4B0E-9CC2-B042F567F334}" type="presParOf" srcId="{098CAA1E-5609-4EF9-98E4-2088AB6AF957}" destId="{2765CEEA-E76A-4481-B56B-60F8135A538A}" srcOrd="20" destOrd="0" presId="urn:microsoft.com/office/officeart/2005/8/layout/cycle8"/>
    <dgm:cxn modelId="{E05AE212-311D-4232-9C54-257D8CD8C0DA}" type="presParOf" srcId="{098CAA1E-5609-4EF9-98E4-2088AB6AF957}" destId="{93C8B2DB-70D6-4988-B73D-0DF41ADE4DAB}" srcOrd="21" destOrd="0" presId="urn:microsoft.com/office/officeart/2005/8/layout/cycle8"/>
    <dgm:cxn modelId="{DC5C8458-149C-4639-91E9-B9C361716502}" type="presParOf" srcId="{098CAA1E-5609-4EF9-98E4-2088AB6AF957}" destId="{780FDEF2-D9DD-4283-BC4D-5F5D894705DD}" srcOrd="22" destOrd="0" presId="urn:microsoft.com/office/officeart/2005/8/layout/cycle8"/>
    <dgm:cxn modelId="{96857B3C-9090-4B77-8904-2C9D539A0519}" type="presParOf" srcId="{098CAA1E-5609-4EF9-98E4-2088AB6AF957}" destId="{45825F21-375F-45CB-9A25-1182348955D1}" srcOrd="23" destOrd="0" presId="urn:microsoft.com/office/officeart/2005/8/layout/cycle8"/>
    <dgm:cxn modelId="{B4CB23E6-4B0C-416A-BE82-439284C5B356}" type="presParOf" srcId="{098CAA1E-5609-4EF9-98E4-2088AB6AF957}" destId="{76E050CD-51F2-412D-9794-BB1FF2B3B945}" srcOrd="24" destOrd="0" presId="urn:microsoft.com/office/officeart/2005/8/layout/cycle8"/>
    <dgm:cxn modelId="{0451E7F5-F749-416C-8778-C285A641CC28}" type="presParOf" srcId="{098CAA1E-5609-4EF9-98E4-2088AB6AF957}" destId="{238F554F-06D4-4ACA-BEDB-37D65990AB5B}" srcOrd="25" destOrd="0" presId="urn:microsoft.com/office/officeart/2005/8/layout/cycle8"/>
    <dgm:cxn modelId="{217DD806-7430-4C06-9071-3126A3B4DB15}" type="presParOf" srcId="{098CAA1E-5609-4EF9-98E4-2088AB6AF957}" destId="{6FA60147-2B67-4CC0-A4C7-992BD345C2E1}" srcOrd="26" destOrd="0" presId="urn:microsoft.com/office/officeart/2005/8/layout/cycle8"/>
    <dgm:cxn modelId="{F0DB7AF9-CC6C-43E9-88D4-6B9E1613E161}" type="presParOf" srcId="{098CAA1E-5609-4EF9-98E4-2088AB6AF957}" destId="{EC878F67-A1A8-4C8E-8A88-80AA9814581C}" srcOrd="27" destOrd="0" presId="urn:microsoft.com/office/officeart/2005/8/layout/cycle8"/>
    <dgm:cxn modelId="{F7690845-53BD-474A-8359-FBE71DC6A71F}" type="presParOf" srcId="{098CAA1E-5609-4EF9-98E4-2088AB6AF957}" destId="{8EB6C397-E21E-43A7-93C9-DEE4A3D78911}" srcOrd="28" destOrd="0" presId="urn:microsoft.com/office/officeart/2005/8/layout/cycle8"/>
    <dgm:cxn modelId="{7CD1F84A-2125-4B25-AF8B-8F986FEEA89F}" type="presParOf" srcId="{098CAA1E-5609-4EF9-98E4-2088AB6AF957}" destId="{6B140661-8255-472F-845E-F776E9683FA4}" srcOrd="29" destOrd="0" presId="urn:microsoft.com/office/officeart/2005/8/layout/cycle8"/>
    <dgm:cxn modelId="{E9BF4738-7180-47DD-9F7B-8ABD08D42265}" type="presParOf" srcId="{098CAA1E-5609-4EF9-98E4-2088AB6AF957}" destId="{A557AD39-1EE0-43E2-B008-B230326A5E41}" srcOrd="30" destOrd="0" presId="urn:microsoft.com/office/officeart/2005/8/layout/cycle8"/>
    <dgm:cxn modelId="{81333F74-0C12-465D-8527-E3CF840593CC}" type="presParOf" srcId="{098CAA1E-5609-4EF9-98E4-2088AB6AF957}" destId="{C5DA4E26-8F65-40CB-9E7E-835D81539DFA}" srcOrd="31" destOrd="0" presId="urn:microsoft.com/office/officeart/2005/8/layout/cycle8"/>
    <dgm:cxn modelId="{C2AFED22-F8D6-4512-B9C1-63239B565E53}" type="presParOf" srcId="{098CAA1E-5609-4EF9-98E4-2088AB6AF957}" destId="{C05A848C-C97F-46CA-86A0-237153CD539B}" srcOrd="32" destOrd="0" presId="urn:microsoft.com/office/officeart/2005/8/layout/cycle8"/>
    <dgm:cxn modelId="{C5CEA72C-8C21-48ED-8BE2-4C1F863E3178}" type="presParOf" srcId="{098CAA1E-5609-4EF9-98E4-2088AB6AF957}" destId="{137FE5DA-3566-4A59-8CF7-8D1CC1360F27}" srcOrd="33" destOrd="0" presId="urn:microsoft.com/office/officeart/2005/8/layout/cycle8"/>
    <dgm:cxn modelId="{F26C9722-F15F-4FDD-B400-FAD6B2250082}" type="presParOf" srcId="{098CAA1E-5609-4EF9-98E4-2088AB6AF957}" destId="{15DB6CB7-2C52-4467-AE1E-35DF8CDCFE35}" srcOrd="34" destOrd="0" presId="urn:microsoft.com/office/officeart/2005/8/layout/cycle8"/>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3d7" qsCatId="3D" csTypeId="urn:microsoft.com/office/officeart/2005/8/colors/colorful2" csCatId="colorful" phldr="1"/>
      <dgm:spPr/>
      <dgm:t>
        <a:bodyPr/>
        <a:lstStyle/>
        <a:p>
          <a:endParaRPr lang="en-US"/>
        </a:p>
      </dgm:t>
    </dgm:pt>
    <dgm:pt modelId="{012EDDC6-207F-4EE3-9DEB-146599520561}">
      <dgm:prSet phldrT="[Text]"/>
      <dgm:spPr/>
      <dgm:t>
        <a:bodyPr/>
        <a:lstStyle/>
        <a:p>
          <a:r>
            <a:rPr lang="en-US" b="1" dirty="0" smtClean="0"/>
            <a:t>Use of Renewal energy</a:t>
          </a:r>
          <a:endParaRPr lang="en-US" b="1" dirty="0"/>
        </a:p>
      </dgm:t>
      <dgm:extLst>
        <a:ext uri="{E40237B7-FDA0-4F09-8148-C483321AD2D9}">
          <dgm14:cNvPr xmlns:dgm14="http://schemas.microsoft.com/office/drawing/2010/diagram" id="0" name="" title="Step 1 title"/>
        </a:ext>
      </dgm:extLs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dirty="0"/>
        </a:p>
      </dgm:t>
      <dgm:extLst>
        <a:ext uri="{E40237B7-FDA0-4F09-8148-C483321AD2D9}">
          <dgm14:cNvPr xmlns:dgm14="http://schemas.microsoft.com/office/drawing/2010/diagram" id="0" name="" title="Arrow between Step 1 and Step 2"/>
        </a:ext>
      </dgm:extLst>
    </dgm:pt>
    <dgm:pt modelId="{38FB0022-09EC-4D6F-86C0-C813C6F2F39A}">
      <dgm:prSet phldrT="[Text]"/>
      <dgm:spPr/>
      <dgm:t>
        <a:bodyPr/>
        <a:lstStyle/>
        <a:p>
          <a:r>
            <a:rPr lang="en-US" b="1" dirty="0" smtClean="0"/>
            <a:t>Improving personal habits</a:t>
          </a:r>
          <a:endParaRPr lang="en-US" dirty="0"/>
        </a:p>
      </dgm:t>
      <dgm:extLst>
        <a:ext uri="{E40237B7-FDA0-4F09-8148-C483321AD2D9}">
          <dgm14:cNvPr xmlns:dgm14="http://schemas.microsoft.com/office/drawing/2010/diagram" id="0" name="" title="Step 3 title"/>
        </a:ext>
      </dgm:extLs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a:p>
      </dgm:t>
      <dgm:extLst>
        <a:ext uri="{E40237B7-FDA0-4F09-8148-C483321AD2D9}">
          <dgm14:cNvPr xmlns:dgm14="http://schemas.microsoft.com/office/drawing/2010/diagram" id="0" name="" title="Arrow between Step 3 and Step 4"/>
        </a:ext>
      </dgm:extLst>
    </dgm:pt>
    <dgm:pt modelId="{9131EDB8-27A6-42FD-A541-052EFC01D4C6}">
      <dgm:prSet phldrT="[Text]"/>
      <dgm:spPr/>
      <dgm:t>
        <a:bodyPr/>
        <a:lstStyle/>
        <a:p>
          <a:r>
            <a:rPr lang="en-US" b="1" i="1" dirty="0" smtClean="0"/>
            <a:t>Reducing Carbon Footprints</a:t>
          </a:r>
          <a:endParaRPr lang="en-US" dirty="0"/>
        </a:p>
      </dgm:t>
      <dgm:extLst>
        <a:ext uri="{E40237B7-FDA0-4F09-8148-C483321AD2D9}">
          <dgm14:cNvPr xmlns:dgm14="http://schemas.microsoft.com/office/drawing/2010/diagram" id="0" name="" title="Step 4 title"/>
        </a:ext>
      </dgm:extLs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extLst>
        <a:ext uri="{E40237B7-FDA0-4F09-8148-C483321AD2D9}">
          <dgm14:cNvPr xmlns:dgm14="http://schemas.microsoft.com/office/drawing/2010/diagram" id="0" name="" title="Arrow between Step 4 and Step 5"/>
        </a:ext>
      </dgm:extLst>
    </dgm:pt>
    <dgm:pt modelId="{DA2EE66E-1894-4E15-A659-CCDCFE4DAD65}">
      <dgm:prSet phldrT="[Text]"/>
      <dgm:spPr/>
      <dgm:t>
        <a:bodyPr/>
        <a:lstStyle/>
        <a:p>
          <a:r>
            <a:rPr lang="en-US" b="1" dirty="0" smtClean="0"/>
            <a:t>Lives in the natural Climate</a:t>
          </a:r>
          <a:endParaRPr lang="en-US" b="1" dirty="0"/>
        </a:p>
      </dgm:t>
      <dgm:extLst>
        <a:ext uri="{E40237B7-FDA0-4F09-8148-C483321AD2D9}">
          <dgm14:cNvPr xmlns:dgm14="http://schemas.microsoft.com/office/drawing/2010/diagram" id="0" name="" title="Step 2 title"/>
        </a:ext>
      </dgm:extLs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extLst>
        <a:ext uri="{E40237B7-FDA0-4F09-8148-C483321AD2D9}">
          <dgm14:cNvPr xmlns:dgm14="http://schemas.microsoft.com/office/drawing/2010/diagram" id="0" name="" title="Arrow between Step 2 and Step 3"/>
        </a:ext>
      </dgm:extLs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4">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4"/>
      <dgm:spPr/>
      <dgm:t>
        <a:bodyPr/>
        <a:lstStyle/>
        <a:p>
          <a:endParaRPr lang="en-US"/>
        </a:p>
      </dgm:t>
    </dgm:pt>
    <dgm:pt modelId="{746707A3-847D-4DEF-8437-C19565999197}" type="pres">
      <dgm:prSet presAssocID="{7985EE53-BD3D-4DB3-B5BD-6B9FFA75B9E6}" presName="connectorText" presStyleLbl="sibTrans2D1" presStyleIdx="0" presStyleCnt="4"/>
      <dgm:spPr/>
      <dgm:t>
        <a:bodyPr/>
        <a:lstStyle/>
        <a:p>
          <a:endParaRPr lang="en-US"/>
        </a:p>
      </dgm:t>
    </dgm:pt>
    <dgm:pt modelId="{7C5A343C-E262-450D-959C-A644EA0CABBE}" type="pres">
      <dgm:prSet presAssocID="{DA2EE66E-1894-4E15-A659-CCDCFE4DAD65}" presName="node" presStyleLbl="node1" presStyleIdx="1" presStyleCnt="4" custScaleX="115671">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1" presStyleCnt="4"/>
      <dgm:spPr/>
      <dgm:t>
        <a:bodyPr/>
        <a:lstStyle/>
        <a:p>
          <a:endParaRPr lang="en-US"/>
        </a:p>
      </dgm:t>
    </dgm:pt>
    <dgm:pt modelId="{018B9E75-742E-4303-A16C-8A821310EF15}" type="pres">
      <dgm:prSet presAssocID="{612BA10D-4F4F-4BF6-9059-06A94BDAF34E}" presName="connectorText" presStyleLbl="sibTrans2D1" presStyleIdx="1" presStyleCnt="4"/>
      <dgm:spPr/>
      <dgm:t>
        <a:bodyPr/>
        <a:lstStyle/>
        <a:p>
          <a:endParaRPr lang="en-US"/>
        </a:p>
      </dgm:t>
    </dgm:pt>
    <dgm:pt modelId="{91CB6799-0928-4E01-9EDA-41B17BB04FAF}" type="pres">
      <dgm:prSet presAssocID="{38FB0022-09EC-4D6F-86C0-C813C6F2F39A}" presName="node" presStyleLbl="node1" presStyleIdx="2" presStyleCnt="4">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2" presStyleCnt="4"/>
      <dgm:spPr/>
      <dgm:t>
        <a:bodyPr/>
        <a:lstStyle/>
        <a:p>
          <a:endParaRPr lang="en-US"/>
        </a:p>
      </dgm:t>
    </dgm:pt>
    <dgm:pt modelId="{A60042D3-910C-4160-96CD-1A63C2C4C0FB}" type="pres">
      <dgm:prSet presAssocID="{EA86A114-EBD1-49CF-AB76-042FF3D636A5}" presName="connectorText" presStyleLbl="sibTrans2D1" presStyleIdx="2" presStyleCnt="4"/>
      <dgm:spPr/>
      <dgm:t>
        <a:bodyPr/>
        <a:lstStyle/>
        <a:p>
          <a:endParaRPr lang="en-US"/>
        </a:p>
      </dgm:t>
    </dgm:pt>
    <dgm:pt modelId="{28372633-A8CE-4898-AF86-305447452F30}" type="pres">
      <dgm:prSet presAssocID="{9131EDB8-27A6-42FD-A541-052EFC01D4C6}" presName="node" presStyleLbl="node1" presStyleIdx="3" presStyleCnt="4">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3" presStyleCnt="4"/>
      <dgm:spPr/>
      <dgm:t>
        <a:bodyPr/>
        <a:lstStyle/>
        <a:p>
          <a:endParaRPr lang="en-US"/>
        </a:p>
      </dgm:t>
    </dgm:pt>
    <dgm:pt modelId="{2F68EEE9-28D4-49EC-A4B1-C191492E34F2}" type="pres">
      <dgm:prSet presAssocID="{13A2EB04-B868-427A-B17F-16729BFA55DA}" presName="connectorText" presStyleLbl="sibTrans2D1" presStyleIdx="3" presStyleCnt="4"/>
      <dgm:spPr/>
      <dgm:t>
        <a:bodyPr/>
        <a:lstStyle/>
        <a:p>
          <a:endParaRPr lang="en-US"/>
        </a:p>
      </dgm:t>
    </dgm:pt>
  </dgm:ptLst>
  <dgm:cxnLst>
    <dgm:cxn modelId="{99E5A52B-A867-4C8E-A8E0-1FA9B29E507F}" type="presOf" srcId="{38FB0022-09EC-4D6F-86C0-C813C6F2F39A}" destId="{91CB6799-0928-4E01-9EDA-41B17BB04FAF}" srcOrd="0" destOrd="0" presId="urn:microsoft.com/office/officeart/2005/8/layout/cycle2"/>
    <dgm:cxn modelId="{C6A05C40-A023-45F3-9B48-FD999969E6CE}" type="presOf" srcId="{612BA10D-4F4F-4BF6-9059-06A94BDAF34E}" destId="{018B9E75-742E-4303-A16C-8A821310EF15}" srcOrd="1" destOrd="0" presId="urn:microsoft.com/office/officeart/2005/8/layout/cycle2"/>
    <dgm:cxn modelId="{64DAF508-E1BA-4EDC-A97D-EE1A011CB9E0}" srcId="{13633CBA-2502-434A-928C-6EC6967F259D}" destId="{DA2EE66E-1894-4E15-A659-CCDCFE4DAD65}" srcOrd="1" destOrd="0" parTransId="{21005F9D-878A-4CC9-A13A-8A9C577A9239}" sibTransId="{612BA10D-4F4F-4BF6-9059-06A94BDAF34E}"/>
    <dgm:cxn modelId="{B8C93469-BFBC-4984-B8E1-6FDC6C1579C1}" type="presOf" srcId="{7985EE53-BD3D-4DB3-B5BD-6B9FFA75B9E6}" destId="{746707A3-847D-4DEF-8437-C19565999197}" srcOrd="1" destOrd="0" presId="urn:microsoft.com/office/officeart/2005/8/layout/cycle2"/>
    <dgm:cxn modelId="{343FFB56-8BBC-496D-B3B4-93E3653716EE}" type="presOf" srcId="{012EDDC6-207F-4EE3-9DEB-146599520561}" destId="{558890D5-4F42-4C33-B381-CD393B37A1FF}" srcOrd="0"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4202AAC4-FCFB-4261-B5EB-F2B800A87BB5}" type="presOf" srcId="{13633CBA-2502-434A-928C-6EC6967F259D}" destId="{EA3ADED0-C9AD-4C17-98CE-D872DACD90E8}" srcOrd="0" destOrd="0" presId="urn:microsoft.com/office/officeart/2005/8/layout/cycle2"/>
    <dgm:cxn modelId="{9A1C775D-7DDB-48F9-97D9-490A63DE2A86}" srcId="{13633CBA-2502-434A-928C-6EC6967F259D}" destId="{38FB0022-09EC-4D6F-86C0-C813C6F2F39A}" srcOrd="2" destOrd="0" parTransId="{A0BBE5C2-C8CF-4F12-974F-53039E6D00EC}" sibTransId="{EA86A114-EBD1-49CF-AB76-042FF3D636A5}"/>
    <dgm:cxn modelId="{4D4F1112-0B97-4CA0-9843-0F5FFFE9AE97}" type="presOf" srcId="{DA2EE66E-1894-4E15-A659-CCDCFE4DAD65}" destId="{7C5A343C-E262-450D-959C-A644EA0CABBE}" srcOrd="0" destOrd="0" presId="urn:microsoft.com/office/officeart/2005/8/layout/cycle2"/>
    <dgm:cxn modelId="{9CF7699B-030B-4EC2-8F20-E6AC64FB2398}" type="presOf" srcId="{13A2EB04-B868-427A-B17F-16729BFA55DA}" destId="{3BFA7701-5D17-48E5-8EAF-0CE4B894FCD8}" srcOrd="0" destOrd="0" presId="urn:microsoft.com/office/officeart/2005/8/layout/cycle2"/>
    <dgm:cxn modelId="{CE1D7EE0-3B17-4326-9A57-6A0BC828CBD3}" type="presOf" srcId="{612BA10D-4F4F-4BF6-9059-06A94BDAF34E}" destId="{719BC63E-F731-4648-BC28-EDC25FC57AA9}" srcOrd="0" destOrd="0" presId="urn:microsoft.com/office/officeart/2005/8/layout/cycle2"/>
    <dgm:cxn modelId="{628F99D2-9BAB-4BBF-8C05-DE152232D78B}" type="presOf" srcId="{13A2EB04-B868-427A-B17F-16729BFA55DA}" destId="{2F68EEE9-28D4-49EC-A4B1-C191492E34F2}" srcOrd="1" destOrd="0" presId="urn:microsoft.com/office/officeart/2005/8/layout/cycle2"/>
    <dgm:cxn modelId="{A14556E8-0B69-4D8C-9B32-D50A7FD59E94}" type="presOf" srcId="{9131EDB8-27A6-42FD-A541-052EFC01D4C6}" destId="{28372633-A8CE-4898-AF86-305447452F30}" srcOrd="0" destOrd="0" presId="urn:microsoft.com/office/officeart/2005/8/layout/cycle2"/>
    <dgm:cxn modelId="{7D2BD353-2138-4F3E-9503-10E455443689}" type="presOf" srcId="{EA86A114-EBD1-49CF-AB76-042FF3D636A5}" destId="{A60042D3-910C-4160-96CD-1A63C2C4C0FB}" srcOrd="1" destOrd="0" presId="urn:microsoft.com/office/officeart/2005/8/layout/cycle2"/>
    <dgm:cxn modelId="{1E1DB660-0315-42A9-B51B-155AAF8221CB}" type="presOf" srcId="{7985EE53-BD3D-4DB3-B5BD-6B9FFA75B9E6}" destId="{973C755A-5077-47FB-BDC0-FF7A84FD3F26}" srcOrd="0" destOrd="0" presId="urn:microsoft.com/office/officeart/2005/8/layout/cycle2"/>
    <dgm:cxn modelId="{198EE807-14A4-40FA-B030-5F9F79A9713E}" srcId="{13633CBA-2502-434A-928C-6EC6967F259D}" destId="{9131EDB8-27A6-42FD-A541-052EFC01D4C6}" srcOrd="3" destOrd="0" parTransId="{6EC3601D-D6CE-49D7-9229-0442323129DA}" sibTransId="{13A2EB04-B868-427A-B17F-16729BFA55DA}"/>
    <dgm:cxn modelId="{A1BA72A9-14D0-4460-8FBA-71D6EA859768}" type="presOf" srcId="{EA86A114-EBD1-49CF-AB76-042FF3D636A5}" destId="{3701657F-6946-4A4C-877D-2A88A526B7E1}" srcOrd="0" destOrd="0" presId="urn:microsoft.com/office/officeart/2005/8/layout/cycle2"/>
    <dgm:cxn modelId="{B0BC1601-23EB-435F-97F1-CFA8C76E8A80}" type="presParOf" srcId="{EA3ADED0-C9AD-4C17-98CE-D872DACD90E8}" destId="{558890D5-4F42-4C33-B381-CD393B37A1FF}" srcOrd="0" destOrd="0" presId="urn:microsoft.com/office/officeart/2005/8/layout/cycle2"/>
    <dgm:cxn modelId="{BDD798C9-06B6-4600-9652-5DF8B05463F4}" type="presParOf" srcId="{EA3ADED0-C9AD-4C17-98CE-D872DACD90E8}" destId="{973C755A-5077-47FB-BDC0-FF7A84FD3F26}" srcOrd="1" destOrd="0" presId="urn:microsoft.com/office/officeart/2005/8/layout/cycle2"/>
    <dgm:cxn modelId="{36BF3A99-8438-423E-870B-090B2C6FA40B}" type="presParOf" srcId="{973C755A-5077-47FB-BDC0-FF7A84FD3F26}" destId="{746707A3-847D-4DEF-8437-C19565999197}" srcOrd="0" destOrd="0" presId="urn:microsoft.com/office/officeart/2005/8/layout/cycle2"/>
    <dgm:cxn modelId="{D2F7B1D5-A780-4099-AEBA-96C38615A4B7}" type="presParOf" srcId="{EA3ADED0-C9AD-4C17-98CE-D872DACD90E8}" destId="{7C5A343C-E262-450D-959C-A644EA0CABBE}" srcOrd="2" destOrd="0" presId="urn:microsoft.com/office/officeart/2005/8/layout/cycle2"/>
    <dgm:cxn modelId="{4729E402-F020-40F8-9E83-CBB668ADFE5A}" type="presParOf" srcId="{EA3ADED0-C9AD-4C17-98CE-D872DACD90E8}" destId="{719BC63E-F731-4648-BC28-EDC25FC57AA9}" srcOrd="3" destOrd="0" presId="urn:microsoft.com/office/officeart/2005/8/layout/cycle2"/>
    <dgm:cxn modelId="{7CD27188-A95B-4BCC-A3D1-8DF8E39EA142}" type="presParOf" srcId="{719BC63E-F731-4648-BC28-EDC25FC57AA9}" destId="{018B9E75-742E-4303-A16C-8A821310EF15}" srcOrd="0" destOrd="0" presId="urn:microsoft.com/office/officeart/2005/8/layout/cycle2"/>
    <dgm:cxn modelId="{EDB9CC72-E525-4BF2-9CAA-B2C3BECF923E}" type="presParOf" srcId="{EA3ADED0-C9AD-4C17-98CE-D872DACD90E8}" destId="{91CB6799-0928-4E01-9EDA-41B17BB04FAF}" srcOrd="4" destOrd="0" presId="urn:microsoft.com/office/officeart/2005/8/layout/cycle2"/>
    <dgm:cxn modelId="{5B0C577E-E017-410C-923B-4664B7183070}" type="presParOf" srcId="{EA3ADED0-C9AD-4C17-98CE-D872DACD90E8}" destId="{3701657F-6946-4A4C-877D-2A88A526B7E1}" srcOrd="5" destOrd="0" presId="urn:microsoft.com/office/officeart/2005/8/layout/cycle2"/>
    <dgm:cxn modelId="{F491AC0D-3460-4F76-A522-A0C34839B096}" type="presParOf" srcId="{3701657F-6946-4A4C-877D-2A88A526B7E1}" destId="{A60042D3-910C-4160-96CD-1A63C2C4C0FB}" srcOrd="0" destOrd="0" presId="urn:microsoft.com/office/officeart/2005/8/layout/cycle2"/>
    <dgm:cxn modelId="{7D4DF7E1-E3EC-4D29-BE58-78F36DBEBB3F}" type="presParOf" srcId="{EA3ADED0-C9AD-4C17-98CE-D872DACD90E8}" destId="{28372633-A8CE-4898-AF86-305447452F30}" srcOrd="6" destOrd="0" presId="urn:microsoft.com/office/officeart/2005/8/layout/cycle2"/>
    <dgm:cxn modelId="{2439AB55-B2F2-4BDA-813D-6FBC74B450E4}" type="presParOf" srcId="{EA3ADED0-C9AD-4C17-98CE-D872DACD90E8}" destId="{3BFA7701-5D17-48E5-8EAF-0CE4B894FCD8}" srcOrd="7" destOrd="0" presId="urn:microsoft.com/office/officeart/2005/8/layout/cycle2"/>
    <dgm:cxn modelId="{E2C59058-F4CC-49C7-9652-4D457B86DCBC}" type="presParOf" srcId="{3BFA7701-5D17-48E5-8EAF-0CE4B894FCD8}" destId="{2F68EEE9-28D4-49EC-A4B1-C191492E34F2}" srcOrd="0" destOrd="0" presId="urn:microsoft.com/office/officeart/2005/8/layout/cycle2"/>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33CBA-2502-434A-928C-6EC6967F259D}" type="doc">
      <dgm:prSet loTypeId="urn:microsoft.com/office/officeart/2005/8/layout/cycle3" loCatId="cycle" qsTypeId="urn:microsoft.com/office/officeart/2005/8/quickstyle/3d3" qsCatId="3D" csTypeId="urn:microsoft.com/office/officeart/2005/8/colors/colorful5" csCatId="colorful" phldr="1"/>
      <dgm:spPr/>
      <dgm:t>
        <a:bodyPr/>
        <a:lstStyle/>
        <a:p>
          <a:endParaRPr lang="en-US"/>
        </a:p>
      </dgm:t>
    </dgm:pt>
    <dgm:pt modelId="{012EDDC6-207F-4EE3-9DEB-146599520561}">
      <dgm:prSet phldrT="[Text]"/>
      <dgm:spPr/>
      <dgm:t>
        <a:bodyPr/>
        <a:lstStyle/>
        <a:p>
          <a:r>
            <a:rPr lang="en-US" dirty="0" smtClean="0">
              <a:ln>
                <a:solidFill>
                  <a:schemeClr val="accent3">
                    <a:lumMod val="50000"/>
                  </a:schemeClr>
                </a:solidFill>
              </a:ln>
              <a:solidFill>
                <a:schemeClr val="tx1">
                  <a:lumMod val="50000"/>
                </a:schemeClr>
              </a:solidFill>
            </a:rPr>
            <a:t>1. Protection measures</a:t>
          </a:r>
          <a:endParaRPr lang="en-US" b="1" dirty="0">
            <a:ln>
              <a:solidFill>
                <a:schemeClr val="accent3">
                  <a:lumMod val="50000"/>
                </a:schemeClr>
              </a:solidFill>
            </a:ln>
            <a:solidFill>
              <a:schemeClr val="tx1">
                <a:lumMod val="50000"/>
              </a:schemeClr>
            </a:solidFill>
          </a:endParaRPr>
        </a:p>
      </dgm:t>
      <dgm:extLst>
        <a:ext uri="{E40237B7-FDA0-4F09-8148-C483321AD2D9}">
          <dgm14:cNvPr xmlns:dgm14="http://schemas.microsoft.com/office/drawing/2010/diagram" id="0" name="" title="Step 1 title"/>
        </a:ext>
      </dgm:extLst>
    </dgm:pt>
    <dgm:pt modelId="{1850CBD5-1A99-4F4F-897C-451AA66F1516}" type="parTrans" cxnId="{A9676025-22BC-4F10-8860-B270A6112553}">
      <dgm:prSet/>
      <dgm:spPr/>
      <dgm:t>
        <a:bodyPr/>
        <a:lstStyle/>
        <a:p>
          <a:endParaRPr lang="en-US">
            <a:ln>
              <a:solidFill>
                <a:schemeClr val="accent3">
                  <a:lumMod val="50000"/>
                </a:schemeClr>
              </a:solidFill>
            </a:ln>
            <a:solidFill>
              <a:schemeClr val="tx1">
                <a:lumMod val="50000"/>
              </a:schemeClr>
            </a:solidFill>
          </a:endParaRPr>
        </a:p>
      </dgm:t>
    </dgm:pt>
    <dgm:pt modelId="{7985EE53-BD3D-4DB3-B5BD-6B9FFA75B9E6}" type="sibTrans" cxnId="{A9676025-22BC-4F10-8860-B270A6112553}">
      <dgm:prSet/>
      <dgm:spPr/>
      <dgm:t>
        <a:bodyPr/>
        <a:lstStyle/>
        <a:p>
          <a:endParaRPr lang="en-US" dirty="0">
            <a:ln>
              <a:solidFill>
                <a:schemeClr val="accent3">
                  <a:lumMod val="50000"/>
                </a:schemeClr>
              </a:solidFill>
            </a:ln>
            <a:solidFill>
              <a:schemeClr val="tx1">
                <a:lumMod val="50000"/>
              </a:schemeClr>
            </a:solidFill>
          </a:endParaRPr>
        </a:p>
      </dgm:t>
      <dgm:extLst>
        <a:ext uri="{E40237B7-FDA0-4F09-8148-C483321AD2D9}">
          <dgm14:cNvPr xmlns:dgm14="http://schemas.microsoft.com/office/drawing/2010/diagram" id="0" name="" title="Arrow between Step 1 and Step 2"/>
        </a:ext>
      </dgm:extLst>
    </dgm:pt>
    <dgm:pt modelId="{EF80AD79-65EF-404F-AD46-524671D86AA4}">
      <dgm:prSet/>
      <dgm:spPr/>
      <dgm:t>
        <a:bodyPr/>
        <a:lstStyle/>
        <a:p>
          <a:r>
            <a:rPr lang="en-US" smtClean="0">
              <a:ln>
                <a:solidFill>
                  <a:schemeClr val="accent3">
                    <a:lumMod val="50000"/>
                  </a:schemeClr>
                </a:solidFill>
              </a:ln>
              <a:solidFill>
                <a:schemeClr val="tx1">
                  <a:lumMod val="50000"/>
                </a:schemeClr>
              </a:solidFill>
            </a:rPr>
            <a:t>2. Soil and moisture conservation activities</a:t>
          </a:r>
          <a:endParaRPr lang="en-IN" dirty="0">
            <a:ln>
              <a:solidFill>
                <a:schemeClr val="accent3">
                  <a:lumMod val="50000"/>
                </a:schemeClr>
              </a:solidFill>
            </a:ln>
            <a:solidFill>
              <a:schemeClr val="tx1">
                <a:lumMod val="50000"/>
              </a:schemeClr>
            </a:solidFill>
          </a:endParaRPr>
        </a:p>
      </dgm:t>
    </dgm:pt>
    <dgm:pt modelId="{29311727-24C0-4A35-B233-C2E12E98D90B}" type="parTrans" cxnId="{983D0383-60F7-44E0-A7E4-A8E5B9A8BEFF}">
      <dgm:prSet/>
      <dgm:spPr/>
      <dgm:t>
        <a:bodyPr/>
        <a:lstStyle/>
        <a:p>
          <a:endParaRPr lang="en-IN">
            <a:ln>
              <a:solidFill>
                <a:schemeClr val="accent3">
                  <a:lumMod val="50000"/>
                </a:schemeClr>
              </a:solidFill>
            </a:ln>
            <a:solidFill>
              <a:schemeClr val="tx1">
                <a:lumMod val="50000"/>
              </a:schemeClr>
            </a:solidFill>
          </a:endParaRPr>
        </a:p>
      </dgm:t>
    </dgm:pt>
    <dgm:pt modelId="{6230B2B3-87C1-4312-BD96-0B6982775934}" type="sibTrans" cxnId="{983D0383-60F7-44E0-A7E4-A8E5B9A8BEFF}">
      <dgm:prSet/>
      <dgm:spPr/>
      <dgm:t>
        <a:bodyPr/>
        <a:lstStyle/>
        <a:p>
          <a:endParaRPr lang="en-IN">
            <a:ln>
              <a:solidFill>
                <a:schemeClr val="accent3">
                  <a:lumMod val="50000"/>
                </a:schemeClr>
              </a:solidFill>
            </a:ln>
            <a:solidFill>
              <a:schemeClr val="tx1">
                <a:lumMod val="50000"/>
              </a:schemeClr>
            </a:solidFill>
          </a:endParaRPr>
        </a:p>
      </dgm:t>
    </dgm:pt>
    <dgm:pt modelId="{5FC7D72D-A77C-4D8B-8557-A695D8061197}">
      <dgm:prSet/>
      <dgm:spPr/>
      <dgm:t>
        <a:bodyPr/>
        <a:lstStyle/>
        <a:p>
          <a:r>
            <a:rPr lang="en-US" smtClean="0">
              <a:ln>
                <a:solidFill>
                  <a:schemeClr val="accent3">
                    <a:lumMod val="50000"/>
                  </a:schemeClr>
                </a:solidFill>
              </a:ln>
              <a:solidFill>
                <a:schemeClr val="tx1">
                  <a:lumMod val="50000"/>
                </a:schemeClr>
              </a:solidFill>
            </a:rPr>
            <a:t>3. Awareness programs </a:t>
          </a:r>
          <a:endParaRPr lang="en-IN" dirty="0">
            <a:ln>
              <a:solidFill>
                <a:schemeClr val="accent3">
                  <a:lumMod val="50000"/>
                </a:schemeClr>
              </a:solidFill>
            </a:ln>
            <a:solidFill>
              <a:schemeClr val="tx1">
                <a:lumMod val="50000"/>
              </a:schemeClr>
            </a:solidFill>
          </a:endParaRPr>
        </a:p>
      </dgm:t>
    </dgm:pt>
    <dgm:pt modelId="{3006E8E7-E37D-4346-B3EB-74FF471FF5C3}" type="parTrans" cxnId="{2CF162FE-D114-414A-AE17-2AEEE64650B0}">
      <dgm:prSet/>
      <dgm:spPr/>
      <dgm:t>
        <a:bodyPr/>
        <a:lstStyle/>
        <a:p>
          <a:endParaRPr lang="en-IN">
            <a:ln>
              <a:solidFill>
                <a:schemeClr val="accent3">
                  <a:lumMod val="50000"/>
                </a:schemeClr>
              </a:solidFill>
            </a:ln>
            <a:solidFill>
              <a:schemeClr val="tx1">
                <a:lumMod val="50000"/>
              </a:schemeClr>
            </a:solidFill>
          </a:endParaRPr>
        </a:p>
      </dgm:t>
    </dgm:pt>
    <dgm:pt modelId="{BD2377B7-70D1-4A13-9203-3A37A6234AB5}" type="sibTrans" cxnId="{2CF162FE-D114-414A-AE17-2AEEE64650B0}">
      <dgm:prSet/>
      <dgm:spPr/>
      <dgm:t>
        <a:bodyPr/>
        <a:lstStyle/>
        <a:p>
          <a:endParaRPr lang="en-IN">
            <a:ln>
              <a:solidFill>
                <a:schemeClr val="accent3">
                  <a:lumMod val="50000"/>
                </a:schemeClr>
              </a:solidFill>
            </a:ln>
            <a:solidFill>
              <a:schemeClr val="tx1">
                <a:lumMod val="50000"/>
              </a:schemeClr>
            </a:solidFill>
          </a:endParaRPr>
        </a:p>
      </dgm:t>
    </dgm:pt>
    <dgm:pt modelId="{6F6BCE45-9512-4AE1-91D9-3AD9695CE849}">
      <dgm:prSet/>
      <dgm:spPr/>
      <dgm:t>
        <a:bodyPr/>
        <a:lstStyle/>
        <a:p>
          <a:r>
            <a:rPr lang="en-US" smtClean="0">
              <a:ln>
                <a:solidFill>
                  <a:schemeClr val="accent3">
                    <a:lumMod val="50000"/>
                  </a:schemeClr>
                </a:solidFill>
              </a:ln>
              <a:solidFill>
                <a:schemeClr val="tx1">
                  <a:lumMod val="50000"/>
                </a:schemeClr>
              </a:solidFill>
            </a:rPr>
            <a:t>4. Treatment of the hill slopes and rocky areas</a:t>
          </a:r>
          <a:endParaRPr lang="en-IN" dirty="0">
            <a:ln>
              <a:solidFill>
                <a:schemeClr val="accent3">
                  <a:lumMod val="50000"/>
                </a:schemeClr>
              </a:solidFill>
            </a:ln>
            <a:solidFill>
              <a:schemeClr val="tx1">
                <a:lumMod val="50000"/>
              </a:schemeClr>
            </a:solidFill>
          </a:endParaRPr>
        </a:p>
      </dgm:t>
    </dgm:pt>
    <dgm:pt modelId="{04853FB9-4C09-4005-A51E-251037E4386A}" type="parTrans" cxnId="{2E9AABEF-1313-42A3-841B-87D75D67BC7E}">
      <dgm:prSet/>
      <dgm:spPr/>
      <dgm:t>
        <a:bodyPr/>
        <a:lstStyle/>
        <a:p>
          <a:endParaRPr lang="en-IN">
            <a:ln>
              <a:solidFill>
                <a:schemeClr val="accent3">
                  <a:lumMod val="50000"/>
                </a:schemeClr>
              </a:solidFill>
            </a:ln>
            <a:solidFill>
              <a:schemeClr val="tx1">
                <a:lumMod val="50000"/>
              </a:schemeClr>
            </a:solidFill>
          </a:endParaRPr>
        </a:p>
      </dgm:t>
    </dgm:pt>
    <dgm:pt modelId="{70886988-ECCE-4458-A518-224522B454D3}" type="sibTrans" cxnId="{2E9AABEF-1313-42A3-841B-87D75D67BC7E}">
      <dgm:prSet/>
      <dgm:spPr/>
      <dgm:t>
        <a:bodyPr/>
        <a:lstStyle/>
        <a:p>
          <a:endParaRPr lang="en-IN">
            <a:ln>
              <a:solidFill>
                <a:schemeClr val="accent3">
                  <a:lumMod val="50000"/>
                </a:schemeClr>
              </a:solidFill>
            </a:ln>
            <a:solidFill>
              <a:schemeClr val="tx1">
                <a:lumMod val="50000"/>
              </a:schemeClr>
            </a:solidFill>
          </a:endParaRPr>
        </a:p>
      </dgm:t>
    </dgm:pt>
    <dgm:pt modelId="{C4D88020-DF40-4880-80C0-4BA76CF654BE}">
      <dgm:prSet/>
      <dgm:spPr/>
      <dgm:t>
        <a:bodyPr/>
        <a:lstStyle/>
        <a:p>
          <a:r>
            <a:rPr lang="en-US" smtClean="0">
              <a:ln>
                <a:solidFill>
                  <a:schemeClr val="accent3">
                    <a:lumMod val="50000"/>
                  </a:schemeClr>
                </a:solidFill>
              </a:ln>
              <a:solidFill>
                <a:schemeClr val="tx1">
                  <a:lumMod val="50000"/>
                </a:schemeClr>
              </a:solidFill>
            </a:rPr>
            <a:t>5. Plantation and herbal grooves</a:t>
          </a:r>
          <a:endParaRPr lang="en-IN" dirty="0">
            <a:ln>
              <a:solidFill>
                <a:schemeClr val="accent3">
                  <a:lumMod val="50000"/>
                </a:schemeClr>
              </a:solidFill>
            </a:ln>
            <a:solidFill>
              <a:schemeClr val="tx1">
                <a:lumMod val="50000"/>
              </a:schemeClr>
            </a:solidFill>
          </a:endParaRPr>
        </a:p>
      </dgm:t>
    </dgm:pt>
    <dgm:pt modelId="{3B895603-6479-4520-8004-DC22C42C8BD0}" type="parTrans" cxnId="{FFEC2DD6-AF56-487D-871D-D9556BF3D493}">
      <dgm:prSet/>
      <dgm:spPr/>
      <dgm:t>
        <a:bodyPr/>
        <a:lstStyle/>
        <a:p>
          <a:endParaRPr lang="en-IN">
            <a:ln>
              <a:solidFill>
                <a:schemeClr val="accent3">
                  <a:lumMod val="50000"/>
                </a:schemeClr>
              </a:solidFill>
            </a:ln>
            <a:solidFill>
              <a:schemeClr val="tx1">
                <a:lumMod val="50000"/>
              </a:schemeClr>
            </a:solidFill>
          </a:endParaRPr>
        </a:p>
      </dgm:t>
    </dgm:pt>
    <dgm:pt modelId="{081F8E35-2633-4FC9-B428-5EB6F2D2D03D}" type="sibTrans" cxnId="{FFEC2DD6-AF56-487D-871D-D9556BF3D493}">
      <dgm:prSet/>
      <dgm:spPr/>
      <dgm:t>
        <a:bodyPr/>
        <a:lstStyle/>
        <a:p>
          <a:endParaRPr lang="en-IN">
            <a:ln>
              <a:solidFill>
                <a:schemeClr val="accent3">
                  <a:lumMod val="50000"/>
                </a:schemeClr>
              </a:solidFill>
            </a:ln>
            <a:solidFill>
              <a:schemeClr val="tx1">
                <a:lumMod val="50000"/>
              </a:schemeClr>
            </a:solidFill>
          </a:endParaRPr>
        </a:p>
      </dgm:t>
    </dgm:pt>
    <dgm:pt modelId="{8E591D95-2D77-42B6-856F-9C5FF0A751FE}">
      <dgm:prSet/>
      <dgm:spPr/>
      <dgm:t>
        <a:bodyPr/>
        <a:lstStyle/>
        <a:p>
          <a:r>
            <a:rPr lang="en-US" smtClean="0">
              <a:ln>
                <a:solidFill>
                  <a:schemeClr val="accent3">
                    <a:lumMod val="50000"/>
                  </a:schemeClr>
                </a:solidFill>
              </a:ln>
              <a:solidFill>
                <a:schemeClr val="tx1">
                  <a:lumMod val="50000"/>
                </a:schemeClr>
              </a:solidFill>
            </a:rPr>
            <a:t>6. Water harvesting and its use to bring climate change.</a:t>
          </a:r>
          <a:endParaRPr lang="en-IN" dirty="0">
            <a:ln>
              <a:solidFill>
                <a:schemeClr val="accent3">
                  <a:lumMod val="50000"/>
                </a:schemeClr>
              </a:solidFill>
            </a:ln>
            <a:solidFill>
              <a:schemeClr val="tx1">
                <a:lumMod val="50000"/>
              </a:schemeClr>
            </a:solidFill>
          </a:endParaRPr>
        </a:p>
      </dgm:t>
    </dgm:pt>
    <dgm:pt modelId="{8EDE79D9-4C5E-4450-B382-B37F9401B095}" type="parTrans" cxnId="{D4DF58D9-7276-450B-94E8-E069E2C82FD1}">
      <dgm:prSet/>
      <dgm:spPr/>
      <dgm:t>
        <a:bodyPr/>
        <a:lstStyle/>
        <a:p>
          <a:endParaRPr lang="en-IN">
            <a:ln>
              <a:solidFill>
                <a:schemeClr val="accent3">
                  <a:lumMod val="50000"/>
                </a:schemeClr>
              </a:solidFill>
            </a:ln>
            <a:solidFill>
              <a:schemeClr val="tx1">
                <a:lumMod val="50000"/>
              </a:schemeClr>
            </a:solidFill>
          </a:endParaRPr>
        </a:p>
      </dgm:t>
    </dgm:pt>
    <dgm:pt modelId="{D35D206F-1834-401A-803C-E9E64C962F7E}" type="sibTrans" cxnId="{D4DF58D9-7276-450B-94E8-E069E2C82FD1}">
      <dgm:prSet/>
      <dgm:spPr/>
      <dgm:t>
        <a:bodyPr/>
        <a:lstStyle/>
        <a:p>
          <a:endParaRPr lang="en-IN">
            <a:ln>
              <a:solidFill>
                <a:schemeClr val="accent3">
                  <a:lumMod val="50000"/>
                </a:schemeClr>
              </a:solidFill>
            </a:ln>
            <a:solidFill>
              <a:schemeClr val="tx1">
                <a:lumMod val="50000"/>
              </a:schemeClr>
            </a:solidFill>
          </a:endParaRPr>
        </a:p>
      </dgm:t>
    </dgm:pt>
    <dgm:pt modelId="{124D5E18-59B6-480D-A9EC-DF38679F9A55}">
      <dgm:prSet/>
      <dgm:spPr/>
      <dgm:t>
        <a:bodyPr/>
        <a:lstStyle/>
        <a:p>
          <a:r>
            <a:rPr lang="en-US" dirty="0" smtClean="0">
              <a:ln>
                <a:solidFill>
                  <a:schemeClr val="accent3">
                    <a:lumMod val="50000"/>
                  </a:schemeClr>
                </a:solidFill>
              </a:ln>
              <a:solidFill>
                <a:schemeClr val="tx1">
                  <a:lumMod val="50000"/>
                </a:schemeClr>
              </a:solidFill>
            </a:rPr>
            <a:t>7. People’s participation</a:t>
          </a:r>
          <a:endParaRPr lang="en-IN" dirty="0">
            <a:ln>
              <a:solidFill>
                <a:schemeClr val="accent3">
                  <a:lumMod val="50000"/>
                </a:schemeClr>
              </a:solidFill>
            </a:ln>
            <a:solidFill>
              <a:schemeClr val="tx1">
                <a:lumMod val="50000"/>
              </a:schemeClr>
            </a:solidFill>
          </a:endParaRPr>
        </a:p>
      </dgm:t>
    </dgm:pt>
    <dgm:pt modelId="{ED66E58B-41F6-4F96-8EFF-974655B53535}" type="parTrans" cxnId="{0407C481-9106-4975-B774-D404F0B353DD}">
      <dgm:prSet/>
      <dgm:spPr/>
      <dgm:t>
        <a:bodyPr/>
        <a:lstStyle/>
        <a:p>
          <a:endParaRPr lang="en-IN">
            <a:ln>
              <a:solidFill>
                <a:schemeClr val="accent3">
                  <a:lumMod val="50000"/>
                </a:schemeClr>
              </a:solidFill>
            </a:ln>
            <a:solidFill>
              <a:schemeClr val="tx1">
                <a:lumMod val="50000"/>
              </a:schemeClr>
            </a:solidFill>
          </a:endParaRPr>
        </a:p>
      </dgm:t>
    </dgm:pt>
    <dgm:pt modelId="{D5159B14-10D0-4DAB-896A-85DBBE5CAD35}" type="sibTrans" cxnId="{0407C481-9106-4975-B774-D404F0B353DD}">
      <dgm:prSet/>
      <dgm:spPr/>
      <dgm:t>
        <a:bodyPr/>
        <a:lstStyle/>
        <a:p>
          <a:endParaRPr lang="en-IN">
            <a:ln>
              <a:solidFill>
                <a:schemeClr val="accent3">
                  <a:lumMod val="50000"/>
                </a:schemeClr>
              </a:solidFill>
            </a:ln>
            <a:solidFill>
              <a:schemeClr val="tx1">
                <a:lumMod val="50000"/>
              </a:schemeClr>
            </a:solidFill>
          </a:endParaRPr>
        </a:p>
      </dgm:t>
    </dgm:pt>
    <dgm:pt modelId="{0F7DC8AD-546F-46DC-BC7C-2E3914ECC0D1}" type="pres">
      <dgm:prSet presAssocID="{13633CBA-2502-434A-928C-6EC6967F259D}" presName="Name0" presStyleCnt="0">
        <dgm:presLayoutVars>
          <dgm:dir/>
          <dgm:resizeHandles val="exact"/>
        </dgm:presLayoutVars>
      </dgm:prSet>
      <dgm:spPr/>
      <dgm:t>
        <a:bodyPr/>
        <a:lstStyle/>
        <a:p>
          <a:endParaRPr lang="en-IN"/>
        </a:p>
      </dgm:t>
    </dgm:pt>
    <dgm:pt modelId="{0577AF84-E546-4E65-8147-2EA80C7BF5A0}" type="pres">
      <dgm:prSet presAssocID="{13633CBA-2502-434A-928C-6EC6967F259D}" presName="cycle" presStyleCnt="0"/>
      <dgm:spPr/>
      <dgm:t>
        <a:bodyPr/>
        <a:lstStyle/>
        <a:p>
          <a:endParaRPr lang="en-IN"/>
        </a:p>
      </dgm:t>
    </dgm:pt>
    <dgm:pt modelId="{193E252B-7653-42A8-90C6-0C6DDB54B990}" type="pres">
      <dgm:prSet presAssocID="{012EDDC6-207F-4EE3-9DEB-146599520561}" presName="nodeFirstNode" presStyleLbl="node1" presStyleIdx="0" presStyleCnt="7">
        <dgm:presLayoutVars>
          <dgm:bulletEnabled val="1"/>
        </dgm:presLayoutVars>
      </dgm:prSet>
      <dgm:spPr/>
      <dgm:t>
        <a:bodyPr/>
        <a:lstStyle/>
        <a:p>
          <a:endParaRPr lang="en-IN"/>
        </a:p>
      </dgm:t>
    </dgm:pt>
    <dgm:pt modelId="{E0D69E9B-7FB4-4F8F-B18B-1A78B6177F38}" type="pres">
      <dgm:prSet presAssocID="{7985EE53-BD3D-4DB3-B5BD-6B9FFA75B9E6}" presName="sibTransFirstNode" presStyleLbl="bgShp" presStyleIdx="0" presStyleCnt="1"/>
      <dgm:spPr/>
      <dgm:t>
        <a:bodyPr/>
        <a:lstStyle/>
        <a:p>
          <a:endParaRPr lang="en-IN"/>
        </a:p>
      </dgm:t>
    </dgm:pt>
    <dgm:pt modelId="{8A7433AB-C243-42D3-873D-B8673DA30003}" type="pres">
      <dgm:prSet presAssocID="{EF80AD79-65EF-404F-AD46-524671D86AA4}" presName="nodeFollowingNodes" presStyleLbl="node1" presStyleIdx="1" presStyleCnt="7">
        <dgm:presLayoutVars>
          <dgm:bulletEnabled val="1"/>
        </dgm:presLayoutVars>
      </dgm:prSet>
      <dgm:spPr/>
      <dgm:t>
        <a:bodyPr/>
        <a:lstStyle/>
        <a:p>
          <a:endParaRPr lang="en-IN"/>
        </a:p>
      </dgm:t>
    </dgm:pt>
    <dgm:pt modelId="{BD3C0CB1-BA11-4AA3-9681-6A5227DEE90B}" type="pres">
      <dgm:prSet presAssocID="{5FC7D72D-A77C-4D8B-8557-A695D8061197}" presName="nodeFollowingNodes" presStyleLbl="node1" presStyleIdx="2" presStyleCnt="7">
        <dgm:presLayoutVars>
          <dgm:bulletEnabled val="1"/>
        </dgm:presLayoutVars>
      </dgm:prSet>
      <dgm:spPr/>
      <dgm:t>
        <a:bodyPr/>
        <a:lstStyle/>
        <a:p>
          <a:endParaRPr lang="en-IN"/>
        </a:p>
      </dgm:t>
    </dgm:pt>
    <dgm:pt modelId="{6C6BFBC6-1AC6-4107-923B-C04251DB757E}" type="pres">
      <dgm:prSet presAssocID="{6F6BCE45-9512-4AE1-91D9-3AD9695CE849}" presName="nodeFollowingNodes" presStyleLbl="node1" presStyleIdx="3" presStyleCnt="7">
        <dgm:presLayoutVars>
          <dgm:bulletEnabled val="1"/>
        </dgm:presLayoutVars>
      </dgm:prSet>
      <dgm:spPr/>
      <dgm:t>
        <a:bodyPr/>
        <a:lstStyle/>
        <a:p>
          <a:endParaRPr lang="en-IN"/>
        </a:p>
      </dgm:t>
    </dgm:pt>
    <dgm:pt modelId="{AD03E8BC-8E6B-464E-B966-679D884AB803}" type="pres">
      <dgm:prSet presAssocID="{C4D88020-DF40-4880-80C0-4BA76CF654BE}" presName="nodeFollowingNodes" presStyleLbl="node1" presStyleIdx="4" presStyleCnt="7">
        <dgm:presLayoutVars>
          <dgm:bulletEnabled val="1"/>
        </dgm:presLayoutVars>
      </dgm:prSet>
      <dgm:spPr/>
      <dgm:t>
        <a:bodyPr/>
        <a:lstStyle/>
        <a:p>
          <a:endParaRPr lang="en-IN"/>
        </a:p>
      </dgm:t>
    </dgm:pt>
    <dgm:pt modelId="{70BB0F18-D41E-433A-9701-561AE186B396}" type="pres">
      <dgm:prSet presAssocID="{8E591D95-2D77-42B6-856F-9C5FF0A751FE}" presName="nodeFollowingNodes" presStyleLbl="node1" presStyleIdx="5" presStyleCnt="7">
        <dgm:presLayoutVars>
          <dgm:bulletEnabled val="1"/>
        </dgm:presLayoutVars>
      </dgm:prSet>
      <dgm:spPr/>
      <dgm:t>
        <a:bodyPr/>
        <a:lstStyle/>
        <a:p>
          <a:endParaRPr lang="en-IN"/>
        </a:p>
      </dgm:t>
    </dgm:pt>
    <dgm:pt modelId="{87076C22-73F5-4073-B3C2-9EE2030B5C01}" type="pres">
      <dgm:prSet presAssocID="{124D5E18-59B6-480D-A9EC-DF38679F9A55}" presName="nodeFollowingNodes" presStyleLbl="node1" presStyleIdx="6" presStyleCnt="7">
        <dgm:presLayoutVars>
          <dgm:bulletEnabled val="1"/>
        </dgm:presLayoutVars>
      </dgm:prSet>
      <dgm:spPr/>
      <dgm:t>
        <a:bodyPr/>
        <a:lstStyle/>
        <a:p>
          <a:endParaRPr lang="en-IN"/>
        </a:p>
      </dgm:t>
    </dgm:pt>
  </dgm:ptLst>
  <dgm:cxnLst>
    <dgm:cxn modelId="{DC2291F1-53F7-40D6-8DD9-0C4E75139B33}" type="presOf" srcId="{7985EE53-BD3D-4DB3-B5BD-6B9FFA75B9E6}" destId="{E0D69E9B-7FB4-4F8F-B18B-1A78B6177F38}" srcOrd="0" destOrd="0" presId="urn:microsoft.com/office/officeart/2005/8/layout/cycle3"/>
    <dgm:cxn modelId="{75FB91B9-DE08-400F-92B5-CB8121812DE5}" type="presOf" srcId="{EF80AD79-65EF-404F-AD46-524671D86AA4}" destId="{8A7433AB-C243-42D3-873D-B8673DA30003}" srcOrd="0" destOrd="0" presId="urn:microsoft.com/office/officeart/2005/8/layout/cycle3"/>
    <dgm:cxn modelId="{D4DF58D9-7276-450B-94E8-E069E2C82FD1}" srcId="{13633CBA-2502-434A-928C-6EC6967F259D}" destId="{8E591D95-2D77-42B6-856F-9C5FF0A751FE}" srcOrd="5" destOrd="0" parTransId="{8EDE79D9-4C5E-4450-B382-B37F9401B095}" sibTransId="{D35D206F-1834-401A-803C-E9E64C962F7E}"/>
    <dgm:cxn modelId="{983D0383-60F7-44E0-A7E4-A8E5B9A8BEFF}" srcId="{13633CBA-2502-434A-928C-6EC6967F259D}" destId="{EF80AD79-65EF-404F-AD46-524671D86AA4}" srcOrd="1" destOrd="0" parTransId="{29311727-24C0-4A35-B233-C2E12E98D90B}" sibTransId="{6230B2B3-87C1-4312-BD96-0B6982775934}"/>
    <dgm:cxn modelId="{2E9AABEF-1313-42A3-841B-87D75D67BC7E}" srcId="{13633CBA-2502-434A-928C-6EC6967F259D}" destId="{6F6BCE45-9512-4AE1-91D9-3AD9695CE849}" srcOrd="3" destOrd="0" parTransId="{04853FB9-4C09-4005-A51E-251037E4386A}" sibTransId="{70886988-ECCE-4458-A518-224522B454D3}"/>
    <dgm:cxn modelId="{AD6A9547-830E-4803-B70C-9867C8A80DD6}" type="presOf" srcId="{13633CBA-2502-434A-928C-6EC6967F259D}" destId="{0F7DC8AD-546F-46DC-BC7C-2E3914ECC0D1}" srcOrd="0" destOrd="0" presId="urn:microsoft.com/office/officeart/2005/8/layout/cycle3"/>
    <dgm:cxn modelId="{FFEC2DD6-AF56-487D-871D-D9556BF3D493}" srcId="{13633CBA-2502-434A-928C-6EC6967F259D}" destId="{C4D88020-DF40-4880-80C0-4BA76CF654BE}" srcOrd="4" destOrd="0" parTransId="{3B895603-6479-4520-8004-DC22C42C8BD0}" sibTransId="{081F8E35-2633-4FC9-B428-5EB6F2D2D03D}"/>
    <dgm:cxn modelId="{3E55C205-E44F-461E-AF84-E966BD96FC39}" type="presOf" srcId="{C4D88020-DF40-4880-80C0-4BA76CF654BE}" destId="{AD03E8BC-8E6B-464E-B966-679D884AB803}" srcOrd="0" destOrd="0" presId="urn:microsoft.com/office/officeart/2005/8/layout/cycle3"/>
    <dgm:cxn modelId="{A9676025-22BC-4F10-8860-B270A6112553}" srcId="{13633CBA-2502-434A-928C-6EC6967F259D}" destId="{012EDDC6-207F-4EE3-9DEB-146599520561}" srcOrd="0" destOrd="0" parTransId="{1850CBD5-1A99-4F4F-897C-451AA66F1516}" sibTransId="{7985EE53-BD3D-4DB3-B5BD-6B9FFA75B9E6}"/>
    <dgm:cxn modelId="{2CF162FE-D114-414A-AE17-2AEEE64650B0}" srcId="{13633CBA-2502-434A-928C-6EC6967F259D}" destId="{5FC7D72D-A77C-4D8B-8557-A695D8061197}" srcOrd="2" destOrd="0" parTransId="{3006E8E7-E37D-4346-B3EB-74FF471FF5C3}" sibTransId="{BD2377B7-70D1-4A13-9203-3A37A6234AB5}"/>
    <dgm:cxn modelId="{3DB51302-D63F-456E-B019-D0A67AB53A08}" type="presOf" srcId="{012EDDC6-207F-4EE3-9DEB-146599520561}" destId="{193E252B-7653-42A8-90C6-0C6DDB54B990}" srcOrd="0" destOrd="0" presId="urn:microsoft.com/office/officeart/2005/8/layout/cycle3"/>
    <dgm:cxn modelId="{0407C481-9106-4975-B774-D404F0B353DD}" srcId="{13633CBA-2502-434A-928C-6EC6967F259D}" destId="{124D5E18-59B6-480D-A9EC-DF38679F9A55}" srcOrd="6" destOrd="0" parTransId="{ED66E58B-41F6-4F96-8EFF-974655B53535}" sibTransId="{D5159B14-10D0-4DAB-896A-85DBBE5CAD35}"/>
    <dgm:cxn modelId="{9D5A1950-6787-48F7-A8FE-84E782BDF8FE}" type="presOf" srcId="{8E591D95-2D77-42B6-856F-9C5FF0A751FE}" destId="{70BB0F18-D41E-433A-9701-561AE186B396}" srcOrd="0" destOrd="0" presId="urn:microsoft.com/office/officeart/2005/8/layout/cycle3"/>
    <dgm:cxn modelId="{B839954D-9BA0-4FF1-8110-AA8BA82AEC1B}" type="presOf" srcId="{124D5E18-59B6-480D-A9EC-DF38679F9A55}" destId="{87076C22-73F5-4073-B3C2-9EE2030B5C01}" srcOrd="0" destOrd="0" presId="urn:microsoft.com/office/officeart/2005/8/layout/cycle3"/>
    <dgm:cxn modelId="{870A4590-02D7-46D5-A274-9070E7C93B45}" type="presOf" srcId="{6F6BCE45-9512-4AE1-91D9-3AD9695CE849}" destId="{6C6BFBC6-1AC6-4107-923B-C04251DB757E}" srcOrd="0" destOrd="0" presId="urn:microsoft.com/office/officeart/2005/8/layout/cycle3"/>
    <dgm:cxn modelId="{13BFB3AE-EA6C-449E-97B0-B40F32C90008}" type="presOf" srcId="{5FC7D72D-A77C-4D8B-8557-A695D8061197}" destId="{BD3C0CB1-BA11-4AA3-9681-6A5227DEE90B}" srcOrd="0" destOrd="0" presId="urn:microsoft.com/office/officeart/2005/8/layout/cycle3"/>
    <dgm:cxn modelId="{B11F5FF9-2C77-4191-BAC2-B5E98FBE6B11}" type="presParOf" srcId="{0F7DC8AD-546F-46DC-BC7C-2E3914ECC0D1}" destId="{0577AF84-E546-4E65-8147-2EA80C7BF5A0}" srcOrd="0" destOrd="0" presId="urn:microsoft.com/office/officeart/2005/8/layout/cycle3"/>
    <dgm:cxn modelId="{7D14F910-3157-40D2-8A46-74E4BA4D9271}" type="presParOf" srcId="{0577AF84-E546-4E65-8147-2EA80C7BF5A0}" destId="{193E252B-7653-42A8-90C6-0C6DDB54B990}" srcOrd="0" destOrd="0" presId="urn:microsoft.com/office/officeart/2005/8/layout/cycle3"/>
    <dgm:cxn modelId="{83F5BCA7-6070-4C56-9410-21994E1C1CA3}" type="presParOf" srcId="{0577AF84-E546-4E65-8147-2EA80C7BF5A0}" destId="{E0D69E9B-7FB4-4F8F-B18B-1A78B6177F38}" srcOrd="1" destOrd="0" presId="urn:microsoft.com/office/officeart/2005/8/layout/cycle3"/>
    <dgm:cxn modelId="{3B868701-8FC2-4403-BBD5-00BF7C059BDF}" type="presParOf" srcId="{0577AF84-E546-4E65-8147-2EA80C7BF5A0}" destId="{8A7433AB-C243-42D3-873D-B8673DA30003}" srcOrd="2" destOrd="0" presId="urn:microsoft.com/office/officeart/2005/8/layout/cycle3"/>
    <dgm:cxn modelId="{31D20ACF-F7E5-41CC-847B-7B988E1B8BB1}" type="presParOf" srcId="{0577AF84-E546-4E65-8147-2EA80C7BF5A0}" destId="{BD3C0CB1-BA11-4AA3-9681-6A5227DEE90B}" srcOrd="3" destOrd="0" presId="urn:microsoft.com/office/officeart/2005/8/layout/cycle3"/>
    <dgm:cxn modelId="{D88FCE9E-65F6-4986-B910-5EF35F8D4F7B}" type="presParOf" srcId="{0577AF84-E546-4E65-8147-2EA80C7BF5A0}" destId="{6C6BFBC6-1AC6-4107-923B-C04251DB757E}" srcOrd="4" destOrd="0" presId="urn:microsoft.com/office/officeart/2005/8/layout/cycle3"/>
    <dgm:cxn modelId="{DBBC8CDF-3197-4D93-9F5D-FEA06F4B43CB}" type="presParOf" srcId="{0577AF84-E546-4E65-8147-2EA80C7BF5A0}" destId="{AD03E8BC-8E6B-464E-B966-679D884AB803}" srcOrd="5" destOrd="0" presId="urn:microsoft.com/office/officeart/2005/8/layout/cycle3"/>
    <dgm:cxn modelId="{3443D786-7663-43A2-8019-81F3BDA7A666}" type="presParOf" srcId="{0577AF84-E546-4E65-8147-2EA80C7BF5A0}" destId="{70BB0F18-D41E-433A-9701-561AE186B396}" srcOrd="6" destOrd="0" presId="urn:microsoft.com/office/officeart/2005/8/layout/cycle3"/>
    <dgm:cxn modelId="{12610540-A7B9-4FCC-A963-397042A62C38}" type="presParOf" srcId="{0577AF84-E546-4E65-8147-2EA80C7BF5A0}" destId="{87076C22-73F5-4073-B3C2-9EE2030B5C01}" srcOrd="7" destOrd="0" presId="urn:microsoft.com/office/officeart/2005/8/layout/cycle3"/>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3d7" qsCatId="3D" csTypeId="urn:microsoft.com/office/officeart/2005/8/colors/colorful2" csCatId="colorful" phldr="1"/>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Lst>
  <dgm:cxnLst>
    <dgm:cxn modelId="{279884B7-D96D-4F59-BA31-BE824D5594A3}" type="presOf" srcId="{13633CBA-2502-434A-928C-6EC6967F259D}" destId="{EA3ADED0-C9AD-4C17-98CE-D872DACD90E8}" srcOrd="0" destOrd="0" presId="urn:microsoft.com/office/officeart/2005/8/layout/cycle2"/>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3d7" qsCatId="3D" csTypeId="urn:microsoft.com/office/officeart/2005/8/colors/colorful2" csCatId="colorful" phldr="1"/>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Lst>
  <dgm:cxnLst>
    <dgm:cxn modelId="{CE2B2951-E555-41C8-ABC7-CBB8B508B4BA}" type="presOf" srcId="{13633CBA-2502-434A-928C-6EC6967F259D}" destId="{EA3ADED0-C9AD-4C17-98CE-D872DACD90E8}" srcOrd="0" destOrd="0" presId="urn:microsoft.com/office/officeart/2005/8/layout/cycle2"/>
  </dgm:cxnLst>
  <dgm:b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87A2B-B778-4CDB-BB35-43F0827EB007}">
      <dsp:nvSpPr>
        <dsp:cNvPr id="0" name=""/>
        <dsp:cNvSpPr/>
      </dsp:nvSpPr>
      <dsp:spPr>
        <a:xfrm>
          <a:off x="1800780" y="404393"/>
          <a:ext cx="5568696" cy="5568696"/>
        </a:xfrm>
        <a:prstGeom prst="pie">
          <a:avLst>
            <a:gd name="adj1" fmla="val 16200000"/>
            <a:gd name="adj2" fmla="val 19285716"/>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Arial Rounded MT Bold" panose="020F0704030504030204" pitchFamily="34" charset="0"/>
            </a:rPr>
            <a:t>Protection of the area with </a:t>
          </a:r>
          <a:r>
            <a:rPr lang="en-US" sz="1300" kern="1200" dirty="0" smtClean="0">
              <a:latin typeface="Arial Rounded MT Bold" panose="020F0704030504030204" pitchFamily="34" charset="0"/>
            </a:rPr>
            <a:t>fencing</a:t>
          </a:r>
          <a:endParaRPr lang="en-US" sz="1300" kern="1200" dirty="0">
            <a:latin typeface="Arial Rounded MT Bold" panose="020F0704030504030204" pitchFamily="34" charset="0"/>
          </a:endParaRPr>
        </a:p>
      </dsp:txBody>
      <dsp:txXfrm>
        <a:off x="4726334" y="921486"/>
        <a:ext cx="1325880" cy="1060704"/>
      </dsp:txXfrm>
    </dsp:sp>
    <dsp:sp modelId="{D7FEFF8D-737C-496F-8715-8DB892836B5B}">
      <dsp:nvSpPr>
        <dsp:cNvPr id="0" name=""/>
        <dsp:cNvSpPr/>
      </dsp:nvSpPr>
      <dsp:spPr>
        <a:xfrm>
          <a:off x="1898160" y="506753"/>
          <a:ext cx="5568696" cy="5568696"/>
        </a:xfrm>
        <a:prstGeom prst="pie">
          <a:avLst>
            <a:gd name="adj1" fmla="val 19285716"/>
            <a:gd name="adj2" fmla="val 771428"/>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Rounded MT Bold" panose="020F0704030504030204" pitchFamily="34" charset="0"/>
            </a:rPr>
            <a:t>Replanting local and Aravalli flora species in the area species of medicinal importance and grasses of best fodder value.</a:t>
          </a:r>
          <a:endParaRPr lang="en-US" sz="1200" kern="1200" dirty="0">
            <a:latin typeface="Arial Rounded MT Bold" panose="020F0704030504030204" pitchFamily="34" charset="0"/>
          </a:endParaRPr>
        </a:p>
      </dsp:txBody>
      <dsp:txXfrm>
        <a:off x="5680233" y="2525406"/>
        <a:ext cx="1524762" cy="928116"/>
      </dsp:txXfrm>
    </dsp:sp>
    <dsp:sp modelId="{D0E7E008-F36D-43D1-B749-F3AEEFC1B4F6}">
      <dsp:nvSpPr>
        <dsp:cNvPr id="0" name=""/>
        <dsp:cNvSpPr/>
      </dsp:nvSpPr>
      <dsp:spPr>
        <a:xfrm>
          <a:off x="1846523" y="606590"/>
          <a:ext cx="5568696" cy="5568696"/>
        </a:xfrm>
        <a:prstGeom prst="pie">
          <a:avLst>
            <a:gd name="adj1" fmla="val 771428"/>
            <a:gd name="adj2" fmla="val 3857143"/>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Rounded MT Bold" panose="020F0704030504030204" pitchFamily="34" charset="0"/>
            </a:rPr>
            <a:t>Plant flower bearing local species on the hill slopes</a:t>
          </a:r>
          <a:endParaRPr lang="en-US" sz="1200" kern="1200" dirty="0">
            <a:latin typeface="Arial Rounded MT Bold" panose="020F0704030504030204" pitchFamily="34" charset="0"/>
          </a:endParaRPr>
        </a:p>
      </dsp:txBody>
      <dsp:txXfrm>
        <a:off x="5422421" y="3904716"/>
        <a:ext cx="1325880" cy="1027557"/>
      </dsp:txXfrm>
    </dsp:sp>
    <dsp:sp modelId="{27E43578-0AE8-43B0-8D95-954414E8587D}">
      <dsp:nvSpPr>
        <dsp:cNvPr id="0" name=""/>
        <dsp:cNvSpPr/>
      </dsp:nvSpPr>
      <dsp:spPr>
        <a:xfrm>
          <a:off x="1743104" y="656310"/>
          <a:ext cx="5568696" cy="5568696"/>
        </a:xfrm>
        <a:prstGeom prst="pie">
          <a:avLst>
            <a:gd name="adj1" fmla="val 3857226"/>
            <a:gd name="adj2" fmla="val 6942858"/>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Arial Rounded MT Bold" panose="020F0704030504030204" pitchFamily="34" charset="0"/>
            </a:rPr>
            <a:t>Stop soil erosion by appropriate technical measures </a:t>
          </a:r>
          <a:endParaRPr lang="en-US" sz="1300" kern="1200" dirty="0">
            <a:latin typeface="Arial Rounded MT Bold" panose="020F0704030504030204" pitchFamily="34" charset="0"/>
          </a:endParaRPr>
        </a:p>
      </dsp:txBody>
      <dsp:txXfrm>
        <a:off x="3881086" y="5031714"/>
        <a:ext cx="1292733" cy="928116"/>
      </dsp:txXfrm>
    </dsp:sp>
    <dsp:sp modelId="{6716A979-0F8E-4F0F-ABD3-92F5C9F6AB5B}">
      <dsp:nvSpPr>
        <dsp:cNvPr id="0" name=""/>
        <dsp:cNvSpPr/>
      </dsp:nvSpPr>
      <dsp:spPr>
        <a:xfrm>
          <a:off x="1639685" y="606590"/>
          <a:ext cx="5568696" cy="5568696"/>
        </a:xfrm>
        <a:prstGeom prst="pie">
          <a:avLst>
            <a:gd name="adj1" fmla="val 6942858"/>
            <a:gd name="adj2" fmla="val 10028574"/>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Arial Rounded MT Bold" panose="020F0704030504030204" pitchFamily="34" charset="0"/>
            </a:rPr>
            <a:t>Trap and Conserve rain water to improve soil moisture</a:t>
          </a:r>
          <a:endParaRPr lang="en-US" sz="1300" kern="1200" dirty="0">
            <a:latin typeface="Arial Rounded MT Bold" panose="020F0704030504030204" pitchFamily="34" charset="0"/>
          </a:endParaRPr>
        </a:p>
      </dsp:txBody>
      <dsp:txXfrm>
        <a:off x="2306603" y="3904716"/>
        <a:ext cx="1325880" cy="1027557"/>
      </dsp:txXfrm>
    </dsp:sp>
    <dsp:sp modelId="{2765CEEA-E76A-4481-B56B-60F8135A538A}">
      <dsp:nvSpPr>
        <dsp:cNvPr id="0" name=""/>
        <dsp:cNvSpPr/>
      </dsp:nvSpPr>
      <dsp:spPr>
        <a:xfrm>
          <a:off x="1613831" y="493890"/>
          <a:ext cx="5568696" cy="5568696"/>
        </a:xfrm>
        <a:prstGeom prst="pie">
          <a:avLst>
            <a:gd name="adj1" fmla="val 10028574"/>
            <a:gd name="adj2" fmla="val 13114284"/>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Arial Rounded MT Bold" panose="020F0704030504030204" pitchFamily="34" charset="0"/>
            </a:rPr>
            <a:t>Involve local people and NGO’S in forest management</a:t>
          </a:r>
          <a:endParaRPr lang="en-US" sz="1300" kern="1200" dirty="0">
            <a:latin typeface="Arial Rounded MT Bold" panose="020F0704030504030204" pitchFamily="34" charset="0"/>
          </a:endParaRPr>
        </a:p>
      </dsp:txBody>
      <dsp:txXfrm>
        <a:off x="1875692" y="2512542"/>
        <a:ext cx="1524762" cy="928116"/>
      </dsp:txXfrm>
    </dsp:sp>
    <dsp:sp modelId="{76E050CD-51F2-412D-9794-BB1FF2B3B945}">
      <dsp:nvSpPr>
        <dsp:cNvPr id="0" name=""/>
        <dsp:cNvSpPr/>
      </dsp:nvSpPr>
      <dsp:spPr>
        <a:xfrm>
          <a:off x="1685428" y="404393"/>
          <a:ext cx="5568696" cy="5568696"/>
        </a:xfrm>
        <a:prstGeom prst="pie">
          <a:avLst>
            <a:gd name="adj1" fmla="val 13114284"/>
            <a:gd name="adj2" fmla="val 1620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latin typeface="Arial Rounded MT Bold" panose="020F0704030504030204" pitchFamily="34" charset="0"/>
            </a:rPr>
            <a:t>Develop </a:t>
          </a:r>
        </a:p>
        <a:p>
          <a:pPr lvl="0" algn="ctr" defTabSz="577850">
            <a:lnSpc>
              <a:spcPct val="90000"/>
            </a:lnSpc>
            <a:spcBef>
              <a:spcPct val="0"/>
            </a:spcBef>
            <a:spcAft>
              <a:spcPct val="35000"/>
            </a:spcAft>
          </a:pPr>
          <a:r>
            <a:rPr lang="en-US" sz="1300" kern="1200" dirty="0" smtClean="0">
              <a:latin typeface="Arial Rounded MT Bold" panose="020F0704030504030204" pitchFamily="34" charset="0"/>
            </a:rPr>
            <a:t>water sources for wild life.</a:t>
          </a:r>
          <a:endParaRPr lang="en-US" sz="1300" kern="1200" dirty="0">
            <a:latin typeface="Arial Rounded MT Bold" panose="020F0704030504030204" pitchFamily="34" charset="0"/>
          </a:endParaRPr>
        </a:p>
      </dsp:txBody>
      <dsp:txXfrm>
        <a:off x="3002690" y="921486"/>
        <a:ext cx="1325880" cy="1060704"/>
      </dsp:txXfrm>
    </dsp:sp>
    <dsp:sp modelId="{8EB6C397-E21E-43A7-93C9-DEE4A3D78911}">
      <dsp:nvSpPr>
        <dsp:cNvPr id="0" name=""/>
        <dsp:cNvSpPr/>
      </dsp:nvSpPr>
      <dsp:spPr>
        <a:xfrm>
          <a:off x="1455773" y="59664"/>
          <a:ext cx="6258153" cy="6258153"/>
        </a:xfrm>
        <a:prstGeom prst="circularArrow">
          <a:avLst>
            <a:gd name="adj1" fmla="val 5085"/>
            <a:gd name="adj2" fmla="val 327528"/>
            <a:gd name="adj3" fmla="val 18957827"/>
            <a:gd name="adj4" fmla="val 16200343"/>
            <a:gd name="adj5" fmla="val 5932"/>
          </a:avLst>
        </a:prstGeom>
        <a:solidFill>
          <a:srgbClr val="38500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B140661-8255-472F-845E-F776E9683FA4}">
      <dsp:nvSpPr>
        <dsp:cNvPr id="0" name=""/>
        <dsp:cNvSpPr/>
      </dsp:nvSpPr>
      <dsp:spPr>
        <a:xfrm>
          <a:off x="1553604" y="162421"/>
          <a:ext cx="6258153" cy="6258153"/>
        </a:xfrm>
        <a:prstGeom prst="circularArrow">
          <a:avLst>
            <a:gd name="adj1" fmla="val 5085"/>
            <a:gd name="adj2" fmla="val 327528"/>
            <a:gd name="adj3" fmla="val 443744"/>
            <a:gd name="adj4" fmla="val 19285776"/>
            <a:gd name="adj5" fmla="val 5932"/>
          </a:avLst>
        </a:prstGeom>
        <a:solidFill>
          <a:srgbClr val="2C7B17"/>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57AD39-1EE0-43E2-B008-B230326A5E41}">
      <dsp:nvSpPr>
        <dsp:cNvPr id="0" name=""/>
        <dsp:cNvSpPr/>
      </dsp:nvSpPr>
      <dsp:spPr>
        <a:xfrm>
          <a:off x="1501875" y="261996"/>
          <a:ext cx="6258153" cy="6258153"/>
        </a:xfrm>
        <a:prstGeom prst="circularArrow">
          <a:avLst>
            <a:gd name="adj1" fmla="val 5085"/>
            <a:gd name="adj2" fmla="val 327528"/>
            <a:gd name="adj3" fmla="val 3529100"/>
            <a:gd name="adj4" fmla="val 770764"/>
            <a:gd name="adj5" fmla="val 5932"/>
          </a:avLst>
        </a:prstGeom>
        <a:solidFill>
          <a:srgbClr val="00A44A"/>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5DA4E26-8F65-40CB-9E7E-835D81539DFA}">
      <dsp:nvSpPr>
        <dsp:cNvPr id="0" name=""/>
        <dsp:cNvSpPr/>
      </dsp:nvSpPr>
      <dsp:spPr>
        <a:xfrm>
          <a:off x="1398375" y="311436"/>
          <a:ext cx="6258153" cy="6258153"/>
        </a:xfrm>
        <a:prstGeom prst="circularArrow">
          <a:avLst>
            <a:gd name="adj1" fmla="val 5085"/>
            <a:gd name="adj2" fmla="val 327528"/>
            <a:gd name="adj3" fmla="val 6615046"/>
            <a:gd name="adj4" fmla="val 3857426"/>
            <a:gd name="adj5" fmla="val 5932"/>
          </a:avLst>
        </a:prstGeom>
        <a:solidFill>
          <a:srgbClr val="00D05E"/>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05A848C-C97F-46CA-86A0-237153CD539B}">
      <dsp:nvSpPr>
        <dsp:cNvPr id="0" name=""/>
        <dsp:cNvSpPr/>
      </dsp:nvSpPr>
      <dsp:spPr>
        <a:xfrm>
          <a:off x="1294876" y="261996"/>
          <a:ext cx="6258153" cy="6258153"/>
        </a:xfrm>
        <a:prstGeom prst="circularArrow">
          <a:avLst>
            <a:gd name="adj1" fmla="val 5085"/>
            <a:gd name="adj2" fmla="val 327528"/>
            <a:gd name="adj3" fmla="val 9701707"/>
            <a:gd name="adj4" fmla="val 6943371"/>
            <a:gd name="adj5" fmla="val 5932"/>
          </a:avLst>
        </a:prstGeom>
        <a:solidFill>
          <a:srgbClr val="54D45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7FE5DA-3566-4A59-8CF7-8D1CC1360F27}">
      <dsp:nvSpPr>
        <dsp:cNvPr id="0" name=""/>
        <dsp:cNvSpPr/>
      </dsp:nvSpPr>
      <dsp:spPr>
        <a:xfrm>
          <a:off x="1268929" y="149557"/>
          <a:ext cx="6258153" cy="6258153"/>
        </a:xfrm>
        <a:prstGeom prst="circularArrow">
          <a:avLst>
            <a:gd name="adj1" fmla="val 5085"/>
            <a:gd name="adj2" fmla="val 327528"/>
            <a:gd name="adj3" fmla="val 12786695"/>
            <a:gd name="adj4" fmla="val 10028727"/>
            <a:gd name="adj5" fmla="val 5932"/>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5DB6CB7-2C52-4467-AE1E-35DF8CDCFE35}">
      <dsp:nvSpPr>
        <dsp:cNvPr id="0" name=""/>
        <dsp:cNvSpPr/>
      </dsp:nvSpPr>
      <dsp:spPr>
        <a:xfrm>
          <a:off x="1340977" y="59664"/>
          <a:ext cx="6258153" cy="6258153"/>
        </a:xfrm>
        <a:prstGeom prst="circularArrow">
          <a:avLst>
            <a:gd name="adj1" fmla="val 5085"/>
            <a:gd name="adj2" fmla="val 327528"/>
            <a:gd name="adj3" fmla="val 15872129"/>
            <a:gd name="adj4" fmla="val 13114645"/>
            <a:gd name="adj5" fmla="val 5932"/>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90D5-4F42-4C33-B381-CD393B37A1FF}">
      <dsp:nvSpPr>
        <dsp:cNvPr id="0" name=""/>
        <dsp:cNvSpPr/>
      </dsp:nvSpPr>
      <dsp:spPr>
        <a:xfrm>
          <a:off x="2291528" y="1211"/>
          <a:ext cx="2084681" cy="2084681"/>
        </a:xfrm>
        <a:prstGeom prst="ellips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Use of Renewal energy</a:t>
          </a:r>
          <a:endParaRPr lang="en-US" sz="2500" b="1" kern="1200" dirty="0"/>
        </a:p>
      </dsp:txBody>
      <dsp:txXfrm>
        <a:off x="2596822" y="306505"/>
        <a:ext cx="1474093" cy="1474093"/>
      </dsp:txXfrm>
    </dsp:sp>
    <dsp:sp modelId="{973C755A-5077-47FB-BDC0-FF7A84FD3F26}">
      <dsp:nvSpPr>
        <dsp:cNvPr id="0" name=""/>
        <dsp:cNvSpPr/>
      </dsp:nvSpPr>
      <dsp:spPr>
        <a:xfrm rot="2700000">
          <a:off x="4146803" y="1762696"/>
          <a:ext cx="516000" cy="703579"/>
        </a:xfrm>
        <a:prstGeom prst="rightArrow">
          <a:avLst>
            <a:gd name="adj1" fmla="val 60000"/>
            <a:gd name="adj2" fmla="val 50000"/>
          </a:avLst>
        </a:prstGeom>
        <a:solidFill>
          <a:schemeClr val="accent2">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4169473" y="1848682"/>
        <a:ext cx="361200" cy="422147"/>
      </dsp:txXfrm>
    </dsp:sp>
    <dsp:sp modelId="{7C5A343C-E262-450D-959C-A644EA0CABBE}">
      <dsp:nvSpPr>
        <dsp:cNvPr id="0" name=""/>
        <dsp:cNvSpPr/>
      </dsp:nvSpPr>
      <dsp:spPr>
        <a:xfrm>
          <a:off x="4342180" y="2215208"/>
          <a:ext cx="2411371" cy="2084681"/>
        </a:xfrm>
        <a:prstGeom prst="ellipse">
          <a:avLst/>
        </a:prstGeom>
        <a:solidFill>
          <a:schemeClr val="accent2">
            <a:hueOff val="-3617575"/>
            <a:satOff val="-8106"/>
            <a:lumOff val="-287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Lives in the natural Climate</a:t>
          </a:r>
          <a:endParaRPr lang="en-US" sz="2500" b="1" kern="1200" dirty="0"/>
        </a:p>
      </dsp:txBody>
      <dsp:txXfrm>
        <a:off x="4695317" y="2520502"/>
        <a:ext cx="1705097" cy="1474093"/>
      </dsp:txXfrm>
    </dsp:sp>
    <dsp:sp modelId="{719BC63E-F731-4648-BC28-EDC25FC57AA9}">
      <dsp:nvSpPr>
        <dsp:cNvPr id="0" name=""/>
        <dsp:cNvSpPr/>
      </dsp:nvSpPr>
      <dsp:spPr>
        <a:xfrm rot="8100000">
          <a:off x="4167456" y="4028169"/>
          <a:ext cx="516000" cy="703579"/>
        </a:xfrm>
        <a:prstGeom prst="rightArrow">
          <a:avLst>
            <a:gd name="adj1" fmla="val 60000"/>
            <a:gd name="adj2" fmla="val 50000"/>
          </a:avLst>
        </a:prstGeom>
        <a:solidFill>
          <a:schemeClr val="accent2">
            <a:hueOff val="-3617575"/>
            <a:satOff val="-8106"/>
            <a:lumOff val="-2876"/>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299586" y="4114155"/>
        <a:ext cx="361200" cy="422147"/>
      </dsp:txXfrm>
    </dsp:sp>
    <dsp:sp modelId="{91CB6799-0928-4E01-9EDA-41B17BB04FAF}">
      <dsp:nvSpPr>
        <dsp:cNvPr id="0" name=""/>
        <dsp:cNvSpPr/>
      </dsp:nvSpPr>
      <dsp:spPr>
        <a:xfrm>
          <a:off x="2291528" y="4429205"/>
          <a:ext cx="2084681" cy="2084681"/>
        </a:xfrm>
        <a:prstGeom prst="ellipse">
          <a:avLst/>
        </a:prstGeom>
        <a:solidFill>
          <a:schemeClr val="accent2">
            <a:hueOff val="-7235150"/>
            <a:satOff val="-16213"/>
            <a:lumOff val="-575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Improving personal habits</a:t>
          </a:r>
          <a:endParaRPr lang="en-US" sz="2500" kern="1200" dirty="0"/>
        </a:p>
      </dsp:txBody>
      <dsp:txXfrm>
        <a:off x="2596822" y="4734499"/>
        <a:ext cx="1474093" cy="1474093"/>
      </dsp:txXfrm>
    </dsp:sp>
    <dsp:sp modelId="{3701657F-6946-4A4C-877D-2A88A526B7E1}">
      <dsp:nvSpPr>
        <dsp:cNvPr id="0" name=""/>
        <dsp:cNvSpPr/>
      </dsp:nvSpPr>
      <dsp:spPr>
        <a:xfrm rot="13500000">
          <a:off x="1960677" y="4023856"/>
          <a:ext cx="554583" cy="703579"/>
        </a:xfrm>
        <a:prstGeom prst="rightArrow">
          <a:avLst>
            <a:gd name="adj1" fmla="val 60000"/>
            <a:gd name="adj2" fmla="val 50000"/>
          </a:avLst>
        </a:prstGeom>
        <a:solidFill>
          <a:schemeClr val="accent2">
            <a:hueOff val="-7235150"/>
            <a:satOff val="-16213"/>
            <a:lumOff val="-5752"/>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102687" y="4223394"/>
        <a:ext cx="388208" cy="422147"/>
      </dsp:txXfrm>
    </dsp:sp>
    <dsp:sp modelId="{28372633-A8CE-4898-AF86-305447452F30}">
      <dsp:nvSpPr>
        <dsp:cNvPr id="0" name=""/>
        <dsp:cNvSpPr/>
      </dsp:nvSpPr>
      <dsp:spPr>
        <a:xfrm>
          <a:off x="77531" y="2215208"/>
          <a:ext cx="2084681" cy="2084681"/>
        </a:xfrm>
        <a:prstGeom prst="ellipse">
          <a:avLst/>
        </a:prstGeom>
        <a:solidFill>
          <a:schemeClr val="accent2">
            <a:hueOff val="-10852724"/>
            <a:satOff val="-24319"/>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i="1" kern="1200" dirty="0" smtClean="0"/>
            <a:t>Reducing Carbon Footprints</a:t>
          </a:r>
          <a:endParaRPr lang="en-US" sz="2500" kern="1200" dirty="0"/>
        </a:p>
      </dsp:txBody>
      <dsp:txXfrm>
        <a:off x="382825" y="2520502"/>
        <a:ext cx="1474093" cy="1474093"/>
      </dsp:txXfrm>
    </dsp:sp>
    <dsp:sp modelId="{3BFA7701-5D17-48E5-8EAF-0CE4B894FCD8}">
      <dsp:nvSpPr>
        <dsp:cNvPr id="0" name=""/>
        <dsp:cNvSpPr/>
      </dsp:nvSpPr>
      <dsp:spPr>
        <a:xfrm rot="18900000">
          <a:off x="1938480" y="1809859"/>
          <a:ext cx="554583" cy="703579"/>
        </a:xfrm>
        <a:prstGeom prst="rightArrow">
          <a:avLst>
            <a:gd name="adj1" fmla="val 60000"/>
            <a:gd name="adj2" fmla="val 50000"/>
          </a:avLst>
        </a:prstGeom>
        <a:solidFill>
          <a:schemeClr val="accent2">
            <a:hueOff val="-10852724"/>
            <a:satOff val="-24319"/>
            <a:lumOff val="-8628"/>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962845" y="2009397"/>
        <a:ext cx="388208" cy="422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9E9B-7FB4-4F8F-B18B-1A78B6177F38}">
      <dsp:nvSpPr>
        <dsp:cNvPr id="0" name=""/>
        <dsp:cNvSpPr/>
      </dsp:nvSpPr>
      <dsp:spPr>
        <a:xfrm>
          <a:off x="375758" y="643558"/>
          <a:ext cx="5339792" cy="5339792"/>
        </a:xfrm>
        <a:prstGeom prst="circularArrow">
          <a:avLst>
            <a:gd name="adj1" fmla="val 5544"/>
            <a:gd name="adj2" fmla="val 330680"/>
            <a:gd name="adj3" fmla="val 14528214"/>
            <a:gd name="adj4" fmla="val 16943122"/>
            <a:gd name="adj5" fmla="val 5757"/>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93E252B-7653-42A8-90C6-0C6DDB54B990}">
      <dsp:nvSpPr>
        <dsp:cNvPr id="0" name=""/>
        <dsp:cNvSpPr/>
      </dsp:nvSpPr>
      <dsp:spPr>
        <a:xfrm>
          <a:off x="2221781" y="681267"/>
          <a:ext cx="1647746" cy="82387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accent3">
                    <a:lumMod val="50000"/>
                  </a:schemeClr>
                </a:solidFill>
              </a:ln>
              <a:solidFill>
                <a:schemeClr val="tx1">
                  <a:lumMod val="50000"/>
                </a:schemeClr>
              </a:solidFill>
            </a:rPr>
            <a:t>1. Protection measures</a:t>
          </a:r>
          <a:endParaRPr lang="en-US" sz="1400" b="1" kern="1200" dirty="0">
            <a:ln>
              <a:solidFill>
                <a:schemeClr val="accent3">
                  <a:lumMod val="50000"/>
                </a:schemeClr>
              </a:solidFill>
            </a:ln>
            <a:solidFill>
              <a:schemeClr val="tx1">
                <a:lumMod val="50000"/>
              </a:schemeClr>
            </a:solidFill>
          </a:endParaRPr>
        </a:p>
      </dsp:txBody>
      <dsp:txXfrm>
        <a:off x="2261999" y="721485"/>
        <a:ext cx="1567310" cy="743437"/>
      </dsp:txXfrm>
    </dsp:sp>
    <dsp:sp modelId="{8A7433AB-C243-42D3-873D-B8673DA30003}">
      <dsp:nvSpPr>
        <dsp:cNvPr id="0" name=""/>
        <dsp:cNvSpPr/>
      </dsp:nvSpPr>
      <dsp:spPr>
        <a:xfrm>
          <a:off x="4002087" y="1538617"/>
          <a:ext cx="1647746" cy="823873"/>
        </a:xfrm>
        <a:prstGeom prst="roundRect">
          <a:avLst/>
        </a:prstGeom>
        <a:solidFill>
          <a:schemeClr val="accent5">
            <a:hueOff val="-1518314"/>
            <a:satOff val="1082"/>
            <a:lumOff val="-4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n>
                <a:solidFill>
                  <a:schemeClr val="accent3">
                    <a:lumMod val="50000"/>
                  </a:schemeClr>
                </a:solidFill>
              </a:ln>
              <a:solidFill>
                <a:schemeClr val="tx1">
                  <a:lumMod val="50000"/>
                </a:schemeClr>
              </a:solidFill>
            </a:rPr>
            <a:t>2. Soil and moisture conservation activities</a:t>
          </a:r>
          <a:endParaRPr lang="en-IN" sz="1400" kern="1200" dirty="0">
            <a:ln>
              <a:solidFill>
                <a:schemeClr val="accent3">
                  <a:lumMod val="50000"/>
                </a:schemeClr>
              </a:solidFill>
            </a:ln>
            <a:solidFill>
              <a:schemeClr val="tx1">
                <a:lumMod val="50000"/>
              </a:schemeClr>
            </a:solidFill>
          </a:endParaRPr>
        </a:p>
      </dsp:txBody>
      <dsp:txXfrm>
        <a:off x="4042305" y="1578835"/>
        <a:ext cx="1567310" cy="743437"/>
      </dsp:txXfrm>
    </dsp:sp>
    <dsp:sp modelId="{BD3C0CB1-BA11-4AA3-9681-6A5227DEE90B}">
      <dsp:nvSpPr>
        <dsp:cNvPr id="0" name=""/>
        <dsp:cNvSpPr/>
      </dsp:nvSpPr>
      <dsp:spPr>
        <a:xfrm>
          <a:off x="4441786" y="3465066"/>
          <a:ext cx="1647746" cy="823873"/>
        </a:xfrm>
        <a:prstGeom prst="roundRect">
          <a:avLst/>
        </a:prstGeom>
        <a:solidFill>
          <a:schemeClr val="accent5">
            <a:hueOff val="-3036628"/>
            <a:satOff val="2164"/>
            <a:lumOff val="-92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n>
                <a:solidFill>
                  <a:schemeClr val="accent3">
                    <a:lumMod val="50000"/>
                  </a:schemeClr>
                </a:solidFill>
              </a:ln>
              <a:solidFill>
                <a:schemeClr val="tx1">
                  <a:lumMod val="50000"/>
                </a:schemeClr>
              </a:solidFill>
            </a:rPr>
            <a:t>3. Awareness programs </a:t>
          </a:r>
          <a:endParaRPr lang="en-IN" sz="1400" kern="1200" dirty="0">
            <a:ln>
              <a:solidFill>
                <a:schemeClr val="accent3">
                  <a:lumMod val="50000"/>
                </a:schemeClr>
              </a:solidFill>
            </a:ln>
            <a:solidFill>
              <a:schemeClr val="tx1">
                <a:lumMod val="50000"/>
              </a:schemeClr>
            </a:solidFill>
          </a:endParaRPr>
        </a:p>
      </dsp:txBody>
      <dsp:txXfrm>
        <a:off x="4482004" y="3505284"/>
        <a:ext cx="1567310" cy="743437"/>
      </dsp:txXfrm>
    </dsp:sp>
    <dsp:sp modelId="{6C6BFBC6-1AC6-4107-923B-C04251DB757E}">
      <dsp:nvSpPr>
        <dsp:cNvPr id="0" name=""/>
        <dsp:cNvSpPr/>
      </dsp:nvSpPr>
      <dsp:spPr>
        <a:xfrm>
          <a:off x="3209776" y="5009958"/>
          <a:ext cx="1647746" cy="823873"/>
        </a:xfrm>
        <a:prstGeom prst="roundRect">
          <a:avLst/>
        </a:prstGeom>
        <a:solidFill>
          <a:schemeClr val="accent5">
            <a:hueOff val="-4554942"/>
            <a:satOff val="3245"/>
            <a:lumOff val="-13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n>
                <a:solidFill>
                  <a:schemeClr val="accent3">
                    <a:lumMod val="50000"/>
                  </a:schemeClr>
                </a:solidFill>
              </a:ln>
              <a:solidFill>
                <a:schemeClr val="tx1">
                  <a:lumMod val="50000"/>
                </a:schemeClr>
              </a:solidFill>
            </a:rPr>
            <a:t>4. Treatment of the hill slopes and rocky areas</a:t>
          </a:r>
          <a:endParaRPr lang="en-IN" sz="1400" kern="1200" dirty="0">
            <a:ln>
              <a:solidFill>
                <a:schemeClr val="accent3">
                  <a:lumMod val="50000"/>
                </a:schemeClr>
              </a:solidFill>
            </a:ln>
            <a:solidFill>
              <a:schemeClr val="tx1">
                <a:lumMod val="50000"/>
              </a:schemeClr>
            </a:solidFill>
          </a:endParaRPr>
        </a:p>
      </dsp:txBody>
      <dsp:txXfrm>
        <a:off x="3249994" y="5050176"/>
        <a:ext cx="1567310" cy="743437"/>
      </dsp:txXfrm>
    </dsp:sp>
    <dsp:sp modelId="{AD03E8BC-8E6B-464E-B966-679D884AB803}">
      <dsp:nvSpPr>
        <dsp:cNvPr id="0" name=""/>
        <dsp:cNvSpPr/>
      </dsp:nvSpPr>
      <dsp:spPr>
        <a:xfrm>
          <a:off x="1233785" y="5009958"/>
          <a:ext cx="1647746" cy="823873"/>
        </a:xfrm>
        <a:prstGeom prst="roundRect">
          <a:avLst/>
        </a:prstGeom>
        <a:solidFill>
          <a:schemeClr val="accent5">
            <a:hueOff val="-6073256"/>
            <a:satOff val="4327"/>
            <a:lumOff val="-184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n>
                <a:solidFill>
                  <a:schemeClr val="accent3">
                    <a:lumMod val="50000"/>
                  </a:schemeClr>
                </a:solidFill>
              </a:ln>
              <a:solidFill>
                <a:schemeClr val="tx1">
                  <a:lumMod val="50000"/>
                </a:schemeClr>
              </a:solidFill>
            </a:rPr>
            <a:t>5. Plantation and herbal grooves</a:t>
          </a:r>
          <a:endParaRPr lang="en-IN" sz="1400" kern="1200" dirty="0">
            <a:ln>
              <a:solidFill>
                <a:schemeClr val="accent3">
                  <a:lumMod val="50000"/>
                </a:schemeClr>
              </a:solidFill>
            </a:ln>
            <a:solidFill>
              <a:schemeClr val="tx1">
                <a:lumMod val="50000"/>
              </a:schemeClr>
            </a:solidFill>
          </a:endParaRPr>
        </a:p>
      </dsp:txBody>
      <dsp:txXfrm>
        <a:off x="1274003" y="5050176"/>
        <a:ext cx="1567310" cy="743437"/>
      </dsp:txXfrm>
    </dsp:sp>
    <dsp:sp modelId="{70BB0F18-D41E-433A-9701-561AE186B396}">
      <dsp:nvSpPr>
        <dsp:cNvPr id="0" name=""/>
        <dsp:cNvSpPr/>
      </dsp:nvSpPr>
      <dsp:spPr>
        <a:xfrm>
          <a:off x="1775" y="3465066"/>
          <a:ext cx="1647746" cy="823873"/>
        </a:xfrm>
        <a:prstGeom prst="roundRect">
          <a:avLst/>
        </a:prstGeom>
        <a:solidFill>
          <a:schemeClr val="accent5">
            <a:hueOff val="-7591570"/>
            <a:satOff val="5409"/>
            <a:lumOff val="-230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n>
                <a:solidFill>
                  <a:schemeClr val="accent3">
                    <a:lumMod val="50000"/>
                  </a:schemeClr>
                </a:solidFill>
              </a:ln>
              <a:solidFill>
                <a:schemeClr val="tx1">
                  <a:lumMod val="50000"/>
                </a:schemeClr>
              </a:solidFill>
            </a:rPr>
            <a:t>6. Water harvesting and its use to bring climate change.</a:t>
          </a:r>
          <a:endParaRPr lang="en-IN" sz="1400" kern="1200" dirty="0">
            <a:ln>
              <a:solidFill>
                <a:schemeClr val="accent3">
                  <a:lumMod val="50000"/>
                </a:schemeClr>
              </a:solidFill>
            </a:ln>
            <a:solidFill>
              <a:schemeClr val="tx1">
                <a:lumMod val="50000"/>
              </a:schemeClr>
            </a:solidFill>
          </a:endParaRPr>
        </a:p>
      </dsp:txBody>
      <dsp:txXfrm>
        <a:off x="41993" y="3505284"/>
        <a:ext cx="1567310" cy="743437"/>
      </dsp:txXfrm>
    </dsp:sp>
    <dsp:sp modelId="{87076C22-73F5-4073-B3C2-9EE2030B5C01}">
      <dsp:nvSpPr>
        <dsp:cNvPr id="0" name=""/>
        <dsp:cNvSpPr/>
      </dsp:nvSpPr>
      <dsp:spPr>
        <a:xfrm>
          <a:off x="441474" y="1538617"/>
          <a:ext cx="1647746" cy="823873"/>
        </a:xfrm>
        <a:prstGeom prst="roundRect">
          <a:avLst/>
        </a:prstGeom>
        <a:solidFill>
          <a:schemeClr val="accent5">
            <a:hueOff val="-9109884"/>
            <a:satOff val="6491"/>
            <a:lumOff val="-276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n>
                <a:solidFill>
                  <a:schemeClr val="accent3">
                    <a:lumMod val="50000"/>
                  </a:schemeClr>
                </a:solidFill>
              </a:ln>
              <a:solidFill>
                <a:schemeClr val="tx1">
                  <a:lumMod val="50000"/>
                </a:schemeClr>
              </a:solidFill>
            </a:rPr>
            <a:t>7. People’s participation</a:t>
          </a:r>
          <a:endParaRPr lang="en-IN" sz="1400" kern="1200" dirty="0">
            <a:ln>
              <a:solidFill>
                <a:schemeClr val="accent3">
                  <a:lumMod val="50000"/>
                </a:schemeClr>
              </a:solidFill>
            </a:ln>
            <a:solidFill>
              <a:schemeClr val="tx1">
                <a:lumMod val="50000"/>
              </a:schemeClr>
            </a:solidFill>
          </a:endParaRPr>
        </a:p>
      </dsp:txBody>
      <dsp:txXfrm>
        <a:off x="481692" y="1578835"/>
        <a:ext cx="1567310" cy="743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6/29/2019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6/29/2019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6/29/2019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6/29/2019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6/29/2019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6/29/2019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6/29/2019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6/29/2019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6/29/2019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6/29/2019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6/29/2019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6/29/2019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358" y="244698"/>
            <a:ext cx="6774036" cy="1004553"/>
          </a:xfrm>
        </p:spPr>
        <p:txBody>
          <a:bodyPr>
            <a:normAutofit fontScale="90000"/>
          </a:bodyPr>
          <a:lstStyle/>
          <a:p>
            <a:pPr lvl="0" algn="ctr"/>
            <a:r>
              <a:rPr lang="en-US" i="1" dirty="0">
                <a:solidFill>
                  <a:srgbClr val="0070C0"/>
                </a:solidFill>
              </a:rPr>
              <a:t>INTRODUCTION</a:t>
            </a:r>
            <a:endParaRPr lang="en-IN" dirty="0">
              <a:solidFill>
                <a:srgbClr val="0070C0"/>
              </a:solidFill>
            </a:endParaRPr>
          </a:p>
        </p:txBody>
      </p:sp>
      <p:sp>
        <p:nvSpPr>
          <p:cNvPr id="6" name="Subtitle 2"/>
          <p:cNvSpPr txBox="1">
            <a:spLocks/>
          </p:cNvSpPr>
          <p:nvPr/>
        </p:nvSpPr>
        <p:spPr>
          <a:xfrm>
            <a:off x="2166428" y="3106449"/>
            <a:ext cx="5978766" cy="1048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chemeClr val="accent1">
                    <a:lumMod val="40000"/>
                    <a:lumOff val="60000"/>
                  </a:schemeClr>
                </a:solidFill>
              </a:rPr>
              <a:t>THE DENUDED FOREST HILLS </a:t>
            </a:r>
            <a:endParaRPr lang="en-IN" dirty="0" smtClean="0">
              <a:solidFill>
                <a:schemeClr val="accent1">
                  <a:lumMod val="40000"/>
                  <a:lumOff val="60000"/>
                </a:schemeClr>
              </a:solidFill>
            </a:endParaRPr>
          </a:p>
          <a:p>
            <a:pPr algn="ctr"/>
            <a:r>
              <a:rPr lang="en-US" dirty="0" smtClean="0">
                <a:solidFill>
                  <a:schemeClr val="accent1">
                    <a:lumMod val="40000"/>
                    <a:lumOff val="60000"/>
                  </a:schemeClr>
                </a:solidFill>
              </a:rPr>
              <a:t>           ON JAIPUR DELHI NATIONAL HIGHWAY</a:t>
            </a:r>
            <a:endParaRPr lang="en-IN" dirty="0">
              <a:solidFill>
                <a:schemeClr val="accent1">
                  <a:lumMod val="40000"/>
                  <a:lumOff val="60000"/>
                </a:schemeClr>
              </a:solidFill>
            </a:endParaRP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IN" smtClean="0"/>
              <a:t>10</a:t>
            </a:fld>
            <a:endParaRPr lang="en-IN"/>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pic>
        <p:nvPicPr>
          <p:cNvPr id="7" name="Picture 2" descr="C:\Users\eklesem\AppData\Local\Microsoft\Windows\Temporary Internet Files\Content.IE5\WC8WXEG9\MC90044207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86482" y="1754123"/>
            <a:ext cx="5177307" cy="369564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a:spLocks noGrp="1"/>
          </p:cNvSpPr>
          <p:nvPr>
            <p:ph type="title"/>
          </p:nvPr>
        </p:nvSpPr>
        <p:spPr/>
        <p:txBody>
          <a:bodyPr>
            <a:noAutofit/>
          </a:bodyPr>
          <a:lstStyle/>
          <a:p>
            <a:r>
              <a:rPr lang="en-US" sz="8800" dirty="0" smtClean="0"/>
              <a:t>Questions</a:t>
            </a:r>
            <a:endParaRPr lang="en-US" sz="8800" dirty="0"/>
          </a:p>
        </p:txBody>
      </p:sp>
    </p:spTree>
    <p:extLst>
      <p:ext uri="{BB962C8B-B14F-4D97-AF65-F5344CB8AC3E}">
        <p14:creationId xmlns:p14="http://schemas.microsoft.com/office/powerpoint/2010/main" val="220156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2613" y="0"/>
            <a:ext cx="9770655" cy="1648496"/>
          </a:xfrm>
        </p:spPr>
        <p:txBody>
          <a:bodyPr>
            <a:normAutofit/>
          </a:bodyPr>
          <a:lstStyle/>
          <a:p>
            <a:r>
              <a:rPr lang="en-US" sz="3200" dirty="0">
                <a:solidFill>
                  <a:schemeClr val="accent5">
                    <a:lumMod val="50000"/>
                  </a:schemeClr>
                </a:solidFill>
              </a:rPr>
              <a:t>RE-AFFORESTING Proposal </a:t>
            </a:r>
            <a:br>
              <a:rPr lang="en-US" sz="3200" dirty="0">
                <a:solidFill>
                  <a:schemeClr val="accent5">
                    <a:lumMod val="50000"/>
                  </a:schemeClr>
                </a:solidFill>
              </a:rPr>
            </a:br>
            <a:r>
              <a:rPr lang="en-US" sz="3200" dirty="0">
                <a:solidFill>
                  <a:schemeClr val="accent5">
                    <a:lumMod val="50000"/>
                  </a:schemeClr>
                </a:solidFill>
              </a:rPr>
              <a:t>for Climate Change</a:t>
            </a:r>
          </a:p>
        </p:txBody>
      </p:sp>
      <p:sp>
        <p:nvSpPr>
          <p:cNvPr id="4" name="TextBox 3"/>
          <p:cNvSpPr txBox="1"/>
          <p:nvPr/>
        </p:nvSpPr>
        <p:spPr>
          <a:xfrm>
            <a:off x="1751777" y="1280159"/>
            <a:ext cx="4593745" cy="3785652"/>
          </a:xfrm>
          <a:prstGeom prst="rect">
            <a:avLst/>
          </a:prstGeom>
          <a:noFill/>
        </p:spPr>
        <p:txBody>
          <a:bodyPr wrap="square" rtlCol="0">
            <a:spAutoFit/>
          </a:bodyPr>
          <a:lstStyle/>
          <a:p>
            <a:r>
              <a:rPr lang="en-US" sz="2000" dirty="0" smtClean="0">
                <a:solidFill>
                  <a:schemeClr val="bg1"/>
                </a:solidFill>
              </a:rPr>
              <a:t>During few visits to Jaipur to forest areas observed </a:t>
            </a:r>
            <a:r>
              <a:rPr lang="en-US" sz="2000" dirty="0">
                <a:solidFill>
                  <a:schemeClr val="bg1"/>
                </a:solidFill>
              </a:rPr>
              <a:t>some high hills along the </a:t>
            </a:r>
            <a:r>
              <a:rPr lang="en-US" sz="2000" b="1" dirty="0">
                <a:solidFill>
                  <a:schemeClr val="accent1">
                    <a:lumMod val="40000"/>
                    <a:lumOff val="60000"/>
                  </a:schemeClr>
                </a:solidFill>
                <a:effectLst>
                  <a:outerShdw blurRad="38100" dist="38100" dir="2700000" algn="tl">
                    <a:srgbClr val="000000">
                      <a:alpha val="43137"/>
                    </a:srgbClr>
                  </a:outerShdw>
                </a:effectLst>
              </a:rPr>
              <a:t>N</a:t>
            </a:r>
            <a:r>
              <a:rPr lang="en-US" sz="2000" b="1" dirty="0" smtClean="0">
                <a:solidFill>
                  <a:schemeClr val="accent1">
                    <a:lumMod val="40000"/>
                    <a:lumOff val="60000"/>
                  </a:schemeClr>
                </a:solidFill>
                <a:effectLst>
                  <a:outerShdw blurRad="38100" dist="38100" dir="2700000" algn="tl">
                    <a:srgbClr val="000000">
                      <a:alpha val="43137"/>
                    </a:srgbClr>
                  </a:outerShdw>
                </a:effectLst>
              </a:rPr>
              <a:t>ational </a:t>
            </a:r>
            <a:r>
              <a:rPr lang="en-US" sz="2000" b="1" dirty="0">
                <a:solidFill>
                  <a:schemeClr val="accent1">
                    <a:lumMod val="40000"/>
                    <a:lumOff val="60000"/>
                  </a:schemeClr>
                </a:solidFill>
                <a:effectLst>
                  <a:outerShdw blurRad="38100" dist="38100" dir="2700000" algn="tl">
                    <a:srgbClr val="000000">
                      <a:alpha val="43137"/>
                    </a:srgbClr>
                  </a:outerShdw>
                </a:effectLst>
              </a:rPr>
              <a:t>H</a:t>
            </a:r>
            <a:r>
              <a:rPr lang="en-US" sz="2000" b="1" dirty="0" smtClean="0">
                <a:solidFill>
                  <a:schemeClr val="accent1">
                    <a:lumMod val="40000"/>
                    <a:lumOff val="60000"/>
                  </a:schemeClr>
                </a:solidFill>
                <a:effectLst>
                  <a:outerShdw blurRad="38100" dist="38100" dir="2700000" algn="tl">
                    <a:srgbClr val="000000">
                      <a:alpha val="43137"/>
                    </a:srgbClr>
                  </a:outerShdw>
                </a:effectLst>
              </a:rPr>
              <a:t>ighway no.8</a:t>
            </a:r>
            <a:r>
              <a:rPr lang="en-US" sz="2000" dirty="0" smtClean="0">
                <a:solidFill>
                  <a:schemeClr val="bg1"/>
                </a:solidFill>
              </a:rPr>
              <a:t>,  </a:t>
            </a:r>
            <a:r>
              <a:rPr lang="en-US" sz="2000" dirty="0">
                <a:solidFill>
                  <a:schemeClr val="bg1"/>
                </a:solidFill>
              </a:rPr>
              <a:t>few high hills of forest along the highway lying barren and almost </a:t>
            </a:r>
            <a:r>
              <a:rPr lang="en-US" sz="2000" dirty="0" smtClean="0">
                <a:solidFill>
                  <a:schemeClr val="bg1"/>
                </a:solidFill>
              </a:rPr>
              <a:t> devoid </a:t>
            </a:r>
            <a:r>
              <a:rPr lang="en-US" sz="2000" dirty="0">
                <a:solidFill>
                  <a:schemeClr val="bg1"/>
                </a:solidFill>
              </a:rPr>
              <a:t>of vegetation</a:t>
            </a:r>
            <a:r>
              <a:rPr lang="en-US" sz="2000" dirty="0" smtClean="0">
                <a:solidFill>
                  <a:schemeClr val="bg1"/>
                </a:solidFill>
              </a:rPr>
              <a:t>.</a:t>
            </a:r>
          </a:p>
          <a:p>
            <a:endParaRPr lang="en-US" sz="2000" dirty="0">
              <a:solidFill>
                <a:schemeClr val="bg1"/>
              </a:solidFill>
            </a:endParaRPr>
          </a:p>
          <a:p>
            <a:r>
              <a:rPr lang="en-US" sz="2000" dirty="0" smtClean="0">
                <a:solidFill>
                  <a:schemeClr val="bg1"/>
                </a:solidFill>
              </a:rPr>
              <a:t> </a:t>
            </a:r>
            <a:r>
              <a:rPr lang="en-US" sz="2000" dirty="0">
                <a:solidFill>
                  <a:schemeClr val="bg1"/>
                </a:solidFill>
              </a:rPr>
              <a:t>A </a:t>
            </a:r>
            <a:r>
              <a:rPr lang="en-US" sz="2000" dirty="0" smtClean="0">
                <a:solidFill>
                  <a:schemeClr val="accent1">
                    <a:lumMod val="40000"/>
                    <a:lumOff val="60000"/>
                  </a:schemeClr>
                </a:solidFill>
              </a:rPr>
              <a:t>GREEN BELT </a:t>
            </a:r>
            <a:r>
              <a:rPr lang="en-US" sz="2000" dirty="0">
                <a:solidFill>
                  <a:schemeClr val="bg1"/>
                </a:solidFill>
              </a:rPr>
              <a:t>along the </a:t>
            </a:r>
            <a:r>
              <a:rPr lang="en-US" sz="2000" dirty="0" smtClean="0">
                <a:solidFill>
                  <a:schemeClr val="bg1"/>
                </a:solidFill>
              </a:rPr>
              <a:t>National </a:t>
            </a:r>
            <a:r>
              <a:rPr lang="en-US" sz="2000" dirty="0">
                <a:solidFill>
                  <a:schemeClr val="bg1"/>
                </a:solidFill>
              </a:rPr>
              <a:t>H</a:t>
            </a:r>
            <a:r>
              <a:rPr lang="en-US" sz="2000" dirty="0" smtClean="0">
                <a:solidFill>
                  <a:schemeClr val="bg1"/>
                </a:solidFill>
              </a:rPr>
              <a:t>ighway can  </a:t>
            </a:r>
            <a:r>
              <a:rPr lang="en-US" sz="2000" dirty="0">
                <a:solidFill>
                  <a:schemeClr val="bg1"/>
                </a:solidFill>
              </a:rPr>
              <a:t>reduce the air and noise pollution, whereas these barren hills are </a:t>
            </a:r>
            <a:r>
              <a:rPr lang="en-US" sz="2000" dirty="0" smtClean="0">
                <a:solidFill>
                  <a:schemeClr val="bg1"/>
                </a:solidFill>
              </a:rPr>
              <a:t> posing </a:t>
            </a:r>
            <a:r>
              <a:rPr lang="en-US" sz="2000" dirty="0">
                <a:solidFill>
                  <a:schemeClr val="bg1"/>
                </a:solidFill>
              </a:rPr>
              <a:t>the disastrous look elevating the pollution along the road.</a:t>
            </a:r>
            <a:endParaRPr lang="en-IN" sz="2000" dirty="0">
              <a:solidFill>
                <a:schemeClr val="bg1"/>
              </a:solidFill>
            </a:endParaRPr>
          </a:p>
          <a:p>
            <a:endParaRPr lang="en-IN" sz="2000" dirty="0">
              <a:solidFill>
                <a:schemeClr val="bg1"/>
              </a:solidFill>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31848" y="2293883"/>
            <a:ext cx="3782269" cy="582809"/>
          </a:xfrm>
        </p:spPr>
        <p:txBody>
          <a:bodyPr>
            <a:normAutofit/>
          </a:bodyPr>
          <a:lstStyle/>
          <a:p>
            <a:r>
              <a:rPr lang="en-US" sz="2800" b="1" i="1" dirty="0" smtClean="0">
                <a:solidFill>
                  <a:schemeClr val="accent1">
                    <a:lumMod val="20000"/>
                    <a:lumOff val="80000"/>
                  </a:schemeClr>
                </a:solidFill>
              </a:rPr>
              <a:t>PROPOSED LOCATION</a:t>
            </a:r>
            <a:endParaRPr lang="en-IN" sz="2800" b="1" dirty="0">
              <a:solidFill>
                <a:schemeClr val="accent1">
                  <a:lumMod val="20000"/>
                  <a:lumOff val="8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1673" y="92229"/>
            <a:ext cx="3233631" cy="19335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 y="64092"/>
            <a:ext cx="2799470" cy="19620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5822" y="116642"/>
            <a:ext cx="2954599" cy="19078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506" y="92228"/>
            <a:ext cx="3040182" cy="1933519"/>
          </a:xfrm>
          <a:prstGeom prst="rect">
            <a:avLst/>
          </a:prstGeom>
        </p:spPr>
      </p:pic>
      <p:sp>
        <p:nvSpPr>
          <p:cNvPr id="8" name="Rectangle 7"/>
          <p:cNvSpPr/>
          <p:nvPr/>
        </p:nvSpPr>
        <p:spPr>
          <a:xfrm>
            <a:off x="1781908" y="3172114"/>
            <a:ext cx="6096000" cy="2031325"/>
          </a:xfrm>
          <a:prstGeom prst="rect">
            <a:avLst/>
          </a:prstGeom>
        </p:spPr>
        <p:txBody>
          <a:bodyPr>
            <a:spAutoFit/>
          </a:bodyPr>
          <a:lstStyle/>
          <a:p>
            <a:r>
              <a:rPr lang="en-US" dirty="0">
                <a:solidFill>
                  <a:schemeClr val="accent1">
                    <a:lumMod val="40000"/>
                    <a:lumOff val="60000"/>
                  </a:schemeClr>
                </a:solidFill>
              </a:rPr>
              <a:t>It is therefore</a:t>
            </a:r>
          </a:p>
          <a:p>
            <a:r>
              <a:rPr lang="en-US" dirty="0">
                <a:solidFill>
                  <a:schemeClr val="accent1">
                    <a:lumMod val="40000"/>
                    <a:lumOff val="60000"/>
                  </a:schemeClr>
                </a:solidFill>
              </a:rPr>
              <a:t>proposed to bring to the knowledge of concerned authorities</a:t>
            </a:r>
          </a:p>
          <a:p>
            <a:r>
              <a:rPr lang="en-US" dirty="0">
                <a:solidFill>
                  <a:schemeClr val="accent1">
                    <a:lumMod val="40000"/>
                    <a:lumOff val="60000"/>
                  </a:schemeClr>
                </a:solidFill>
              </a:rPr>
              <a:t>so that an immediate action may be started to reforest these hills so that they may be vegetated again improving the habitat for wildlife also in near future. It can be very good effort in bringing a remarkable change in the local climate and environment.</a:t>
            </a:r>
            <a:endParaRPr lang="en-IN" dirty="0">
              <a:solidFill>
                <a:schemeClr val="accent1">
                  <a:lumMod val="40000"/>
                  <a:lumOff val="60000"/>
                </a:schemeClr>
              </a:solidFill>
            </a:endParaRPr>
          </a:p>
        </p:txBody>
      </p:sp>
    </p:spTree>
    <p:extLst>
      <p:ext uri="{BB962C8B-B14F-4D97-AF65-F5344CB8AC3E}">
        <p14:creationId xmlns:p14="http://schemas.microsoft.com/office/powerpoint/2010/main" val="236315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descr="Basic cycle diagram with a continuing sequence of stages, tasks, or events in a circular flow. Emphasizes the stages or steps rather than the connecting arrows or flow"/>
          <p:cNvGraphicFramePr>
            <a:graphicFrameLocks/>
          </p:cNvGraphicFramePr>
          <p:nvPr>
            <p:extLst>
              <p:ext uri="{D42A27DB-BD31-4B8C-83A1-F6EECF244321}">
                <p14:modId xmlns:p14="http://schemas.microsoft.com/office/powerpoint/2010/main" val="2494234193"/>
              </p:ext>
            </p:extLst>
          </p:nvPr>
        </p:nvGraphicFramePr>
        <p:xfrm>
          <a:off x="0" y="0"/>
          <a:ext cx="6928834"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lvl="0"/>
            <a:r>
              <a:rPr lang="en-US" i="1" dirty="0" smtClean="0"/>
              <a:t>PROPOSAL </a:t>
            </a:r>
            <a:endParaRPr lang="en-IN" dirty="0"/>
          </a:p>
        </p:txBody>
      </p:sp>
      <p:sp>
        <p:nvSpPr>
          <p:cNvPr id="3" name="Content Placeholder 2"/>
          <p:cNvSpPr>
            <a:spLocks noGrp="1"/>
          </p:cNvSpPr>
          <p:nvPr>
            <p:ph idx="1"/>
          </p:nvPr>
        </p:nvSpPr>
        <p:spPr>
          <a:xfrm>
            <a:off x="1410027" y="1566000"/>
            <a:ext cx="4737555" cy="4722257"/>
          </a:xfrm>
        </p:spPr>
        <p:txBody>
          <a:bodyPr/>
          <a:lstStyle/>
          <a:p>
            <a:pPr marL="0" indent="0">
              <a:buNone/>
            </a:pPr>
            <a:r>
              <a:rPr lang="en-US" dirty="0"/>
              <a:t>It is </a:t>
            </a:r>
            <a:r>
              <a:rPr lang="en-US" dirty="0" smtClean="0"/>
              <a:t>therefore proposed </a:t>
            </a:r>
            <a:r>
              <a:rPr lang="en-US" dirty="0"/>
              <a:t>to bring to the knowledge of concerned </a:t>
            </a:r>
            <a:r>
              <a:rPr lang="en-US" dirty="0" smtClean="0"/>
              <a:t>authorities</a:t>
            </a:r>
          </a:p>
          <a:p>
            <a:pPr marL="0" indent="0">
              <a:buNone/>
            </a:pPr>
            <a:r>
              <a:rPr lang="en-US" dirty="0" smtClean="0"/>
              <a:t>so </a:t>
            </a:r>
            <a:r>
              <a:rPr lang="en-US" dirty="0"/>
              <a:t>that an immediate action may be started to reforest these hills so that they may be vegetated again improving the habitat for wildlife also in near future. It can be very good effort in bringing a remarkable change in the local climate and environment.</a:t>
            </a:r>
            <a:endParaRPr lang="en-IN"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dirty="0"/>
              <a:t>SP </a:t>
            </a:r>
            <a:r>
              <a:rPr lang="en-US" dirty="0" err="1"/>
              <a:t>Chetna</a:t>
            </a:r>
            <a:endParaRPr lang="en-US"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4593" y="2459390"/>
            <a:ext cx="2972379" cy="194535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0525" y="299521"/>
            <a:ext cx="2972379" cy="213643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19199" y="2421887"/>
            <a:ext cx="2961627" cy="196879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9366" y="301337"/>
            <a:ext cx="3061295" cy="2076102"/>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164" y="0"/>
            <a:ext cx="3089798" cy="6629400"/>
          </a:xfrm>
          <a:prstGeom prst="rect">
            <a:avLst/>
          </a:prstGeom>
          <a:solidFill>
            <a:srgbClr val="2E7E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dirty="0" smtClean="0"/>
              <a:t>SP </a:t>
            </a:r>
            <a:r>
              <a:rPr lang="en-US" dirty="0" err="1" smtClean="0"/>
              <a:t>Chetna</a:t>
            </a:r>
            <a:endParaRPr lang="en-US" dirty="0"/>
          </a:p>
        </p:txBody>
      </p:sp>
      <p:graphicFrame>
        <p:nvGraphicFramePr>
          <p:cNvPr id="7" name="Content Placeholder 9" descr="Basic cycle diagram with a continuing sequence of stages, tasks, or events in a circular flow. Emphasizes the stages or steps rather than the connecting arrows or flow"/>
          <p:cNvGraphicFramePr>
            <a:graphicFrameLocks/>
          </p:cNvGraphicFramePr>
          <p:nvPr>
            <p:extLst>
              <p:ext uri="{D42A27DB-BD31-4B8C-83A1-F6EECF244321}">
                <p14:modId xmlns:p14="http://schemas.microsoft.com/office/powerpoint/2010/main" val="1683294930"/>
              </p:ext>
            </p:extLst>
          </p:nvPr>
        </p:nvGraphicFramePr>
        <p:xfrm>
          <a:off x="3137095" y="0"/>
          <a:ext cx="9054905"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a:spLocks noGrp="1"/>
          </p:cNvSpPr>
          <p:nvPr>
            <p:ph type="title"/>
          </p:nvPr>
        </p:nvSpPr>
        <p:spPr>
          <a:xfrm>
            <a:off x="205201" y="2850474"/>
            <a:ext cx="9371949" cy="1183566"/>
          </a:xfrm>
        </p:spPr>
        <p:txBody>
          <a:bodyPr/>
          <a:lstStyle/>
          <a:p>
            <a:pPr lvl="0"/>
            <a:r>
              <a:rPr lang="en-US" i="1" dirty="0" smtClean="0">
                <a:solidFill>
                  <a:schemeClr val="bg1"/>
                </a:solidFill>
              </a:rPr>
              <a:t>OBJECTIVES</a:t>
            </a:r>
            <a:endParaRPr lang="en-IN" dirty="0">
              <a:solidFill>
                <a:schemeClr val="bg1"/>
              </a:solidFill>
            </a:endParaRPr>
          </a:p>
        </p:txBody>
      </p:sp>
    </p:spTree>
    <p:extLst>
      <p:ext uri="{BB962C8B-B14F-4D97-AF65-F5344CB8AC3E}">
        <p14:creationId xmlns:p14="http://schemas.microsoft.com/office/powerpoint/2010/main" val="54613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01" y="1394580"/>
            <a:ext cx="5554300" cy="5234819"/>
          </a:xfrm>
        </p:spPr>
        <p:txBody>
          <a:bodyPr>
            <a:normAutofit fontScale="70000" lnSpcReduction="20000"/>
          </a:bodyPr>
          <a:lstStyle/>
          <a:p>
            <a:pPr marL="0" indent="0">
              <a:buNone/>
            </a:pPr>
            <a:r>
              <a:rPr lang="en-US" b="1" dirty="0"/>
              <a:t>Reforesting</a:t>
            </a:r>
            <a:r>
              <a:rPr lang="en-US" dirty="0"/>
              <a:t> the barren lands and hills by local species of plants can bring a great change in the climate in course of time. Following activities may be considered in this aspect:</a:t>
            </a:r>
            <a:endParaRPr lang="en-IN" dirty="0"/>
          </a:p>
          <a:p>
            <a:pPr marL="0" lvl="0" indent="0">
              <a:buNone/>
            </a:pPr>
            <a:r>
              <a:rPr lang="en-US" dirty="0"/>
              <a:t>Using and advertising the use of energy–efficient </a:t>
            </a:r>
            <a:r>
              <a:rPr lang="en-US" dirty="0" smtClean="0"/>
              <a:t>equipment's </a:t>
            </a:r>
            <a:r>
              <a:rPr lang="en-US" dirty="0"/>
              <a:t>e.g. solar energy system.</a:t>
            </a:r>
            <a:endParaRPr lang="en-IN" dirty="0"/>
          </a:p>
          <a:p>
            <a:pPr marL="457200" lvl="0" indent="-457200">
              <a:buFont typeface="+mj-lt"/>
              <a:buAutoNum type="arabicPeriod"/>
            </a:pPr>
            <a:r>
              <a:rPr lang="en-US" b="1" dirty="0"/>
              <a:t>Use of renewable energy</a:t>
            </a:r>
            <a:r>
              <a:rPr lang="en-US" dirty="0"/>
              <a:t>: </a:t>
            </a:r>
            <a:r>
              <a:rPr lang="en-US" i="1" dirty="0"/>
              <a:t>Adopting solar panels or a wind turbine, to be a part of the clean-energy economy. People’s awareness programs in this regard may be taken up</a:t>
            </a:r>
            <a:endParaRPr lang="en-IN" i="1" dirty="0"/>
          </a:p>
          <a:p>
            <a:pPr marL="457200" lvl="0" indent="-457200">
              <a:buFont typeface="+mj-lt"/>
              <a:buAutoNum type="arabicPeriod"/>
            </a:pPr>
            <a:r>
              <a:rPr lang="en-US" b="1" dirty="0"/>
              <a:t>Live in the natural climate:</a:t>
            </a:r>
            <a:r>
              <a:rPr lang="en-US" dirty="0"/>
              <a:t> </a:t>
            </a:r>
            <a:r>
              <a:rPr lang="en-US" i="1" dirty="0"/>
              <a:t>Home heating and cooling is the biggest residential demand on our energy system .We should switch over to live with the local natural climate by adopting the olden days practice. This will indirectly motivate people to grow more trees.</a:t>
            </a:r>
            <a:endParaRPr lang="en-IN" i="1" dirty="0"/>
          </a:p>
          <a:p>
            <a:pPr marL="457200" lvl="0" indent="-457200">
              <a:buFont typeface="+mj-lt"/>
              <a:buAutoNum type="arabicPeriod"/>
            </a:pPr>
            <a:r>
              <a:rPr lang="en-US" b="1" i="1" dirty="0"/>
              <a:t>Reducing Carbon Footprints: </a:t>
            </a:r>
            <a:r>
              <a:rPr lang="en-US" i="1" dirty="0"/>
              <a:t>Buying local and seasonal food products will reduce energy use in transport and storage. Buying items needing minimal packaging will also reduce use of resources. </a:t>
            </a:r>
            <a:endParaRPr lang="en-IN" i="1" dirty="0"/>
          </a:p>
          <a:p>
            <a:pPr marL="457200" lvl="0" indent="-457200">
              <a:buFont typeface="+mj-lt"/>
              <a:buAutoNum type="arabicPeriod"/>
            </a:pPr>
            <a:r>
              <a:rPr lang="en-US" b="1" dirty="0"/>
              <a:t>Improving personal habits</a:t>
            </a:r>
            <a:r>
              <a:rPr lang="en-US" dirty="0"/>
              <a:t>: </a:t>
            </a:r>
            <a:r>
              <a:rPr lang="en-US" i="1" dirty="0"/>
              <a:t>Reducing the amount of sugar, salt, fat and processed food in diet, Exercising for at least half an hour on most days of the week, non-smoking, reducing alcohol intake, plenty of sleep will keep us fit and healthy and hence the healthy brain which will reduce anxieties and depression. Awareness programs in this area may be conducted to motivate people.</a:t>
            </a:r>
            <a:endParaRPr lang="en-IN" i="1" dirty="0"/>
          </a:p>
          <a:p>
            <a:pPr marL="457200" indent="-457200">
              <a:buFont typeface="+mj-lt"/>
              <a:buAutoNum type="arabicPeriod"/>
            </a:pPr>
            <a:endParaRPr lang="en-IN" dirty="0"/>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dirty="0"/>
              <a:t>SP </a:t>
            </a:r>
            <a:r>
              <a:rPr lang="en-US" dirty="0" err="1"/>
              <a:t>Chetna</a:t>
            </a:r>
            <a:endParaRPr lang="en-US" dirty="0"/>
          </a:p>
        </p:txBody>
      </p:sp>
      <p:graphicFrame>
        <p:nvGraphicFramePr>
          <p:cNvPr id="10" name="Content Placeholder 9" descr="Basic cycle diagram with a continuing sequence of stages, tasks, or events in a circular flow. Emphasizes the stages or steps rather than the connecting arrows or flow"/>
          <p:cNvGraphicFramePr>
            <a:graphicFrameLocks/>
          </p:cNvGraphicFramePr>
          <p:nvPr>
            <p:extLst>
              <p:ext uri="{D42A27DB-BD31-4B8C-83A1-F6EECF244321}">
                <p14:modId xmlns:p14="http://schemas.microsoft.com/office/powerpoint/2010/main" val="851580507"/>
              </p:ext>
            </p:extLst>
          </p:nvPr>
        </p:nvGraphicFramePr>
        <p:xfrm>
          <a:off x="5759501" y="114300"/>
          <a:ext cx="6831084" cy="6515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982351" y="0"/>
            <a:ext cx="3896751" cy="1183566"/>
          </a:xfrm>
        </p:spPr>
        <p:txBody>
          <a:bodyPr/>
          <a:lstStyle/>
          <a:p>
            <a:pPr lvl="0" algn="ctr"/>
            <a:r>
              <a:rPr lang="en-US" i="1" dirty="0"/>
              <a:t>CLIMATE CHANGE</a:t>
            </a:r>
            <a:endParaRPr lang="en-IN" dirty="0"/>
          </a:p>
        </p:txBody>
      </p:sp>
    </p:spTree>
    <p:extLst>
      <p:ext uri="{BB962C8B-B14F-4D97-AF65-F5344CB8AC3E}">
        <p14:creationId xmlns:p14="http://schemas.microsoft.com/office/powerpoint/2010/main" val="428974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27" y="1326851"/>
            <a:ext cx="6434750" cy="4620682"/>
          </a:xfrm>
        </p:spPr>
        <p:txBody>
          <a:bodyPr>
            <a:normAutofit/>
          </a:bodyPr>
          <a:lstStyle/>
          <a:p>
            <a:r>
              <a:rPr lang="en-US" dirty="0"/>
              <a:t>1. Protection measures</a:t>
            </a:r>
            <a:endParaRPr lang="en-IN" dirty="0"/>
          </a:p>
          <a:p>
            <a:r>
              <a:rPr lang="en-US" dirty="0"/>
              <a:t>2. Soil and moisture conservation activities</a:t>
            </a:r>
            <a:endParaRPr lang="en-IN" dirty="0"/>
          </a:p>
          <a:p>
            <a:r>
              <a:rPr lang="en-US" dirty="0"/>
              <a:t>3. Awareness programs </a:t>
            </a:r>
            <a:endParaRPr lang="en-IN" dirty="0"/>
          </a:p>
          <a:p>
            <a:r>
              <a:rPr lang="en-US" dirty="0"/>
              <a:t>4. Treatment of the hill slopes and rocky areas</a:t>
            </a:r>
            <a:endParaRPr lang="en-IN" dirty="0"/>
          </a:p>
          <a:p>
            <a:r>
              <a:rPr lang="en-US" dirty="0"/>
              <a:t>5. Plantation and herbal grooves</a:t>
            </a:r>
            <a:endParaRPr lang="en-IN" dirty="0"/>
          </a:p>
          <a:p>
            <a:r>
              <a:rPr lang="en-US" dirty="0"/>
              <a:t>6. Water harvesting and its use to bring climate change.</a:t>
            </a:r>
            <a:endParaRPr lang="en-IN" dirty="0"/>
          </a:p>
          <a:p>
            <a:r>
              <a:rPr lang="en-US" dirty="0"/>
              <a:t>7. People’s participation</a:t>
            </a:r>
            <a:endParaRPr lang="en-IN" dirty="0"/>
          </a:p>
          <a:p>
            <a:pPr marL="0" indent="0">
              <a:buNone/>
            </a:pPr>
            <a:endParaRPr lang="en-IN" dirty="0"/>
          </a:p>
        </p:txBody>
      </p:sp>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dirty="0"/>
              <a:t>SP </a:t>
            </a:r>
            <a:r>
              <a:rPr lang="en-US" dirty="0" err="1"/>
              <a:t>Chetna</a:t>
            </a:r>
            <a:endParaRPr lang="en-US" dirty="0"/>
          </a:p>
        </p:txBody>
      </p:sp>
      <p:graphicFrame>
        <p:nvGraphicFramePr>
          <p:cNvPr id="7" name="Content Placeholder 9" descr="Basic cycle diagram with a continuing sequence of stages, tasks, or events in a circular flow. Emphasizes the stages or steps rather than the connecting arrows or flow"/>
          <p:cNvGraphicFramePr>
            <a:graphicFrameLocks/>
          </p:cNvGraphicFramePr>
          <p:nvPr>
            <p:extLst>
              <p:ext uri="{D42A27DB-BD31-4B8C-83A1-F6EECF244321}">
                <p14:modId xmlns:p14="http://schemas.microsoft.com/office/powerpoint/2010/main" val="3878550269"/>
              </p:ext>
            </p:extLst>
          </p:nvPr>
        </p:nvGraphicFramePr>
        <p:xfrm>
          <a:off x="6288259" y="114300"/>
          <a:ext cx="6091309" cy="6515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365436" y="-204683"/>
            <a:ext cx="9371949" cy="1183566"/>
          </a:xfrm>
        </p:spPr>
        <p:txBody>
          <a:bodyPr/>
          <a:lstStyle/>
          <a:p>
            <a:r>
              <a:rPr lang="en-US" dirty="0"/>
              <a:t>ACTIVITIES PROPOSED</a:t>
            </a:r>
            <a:endParaRPr lang="en-IN" dirty="0"/>
          </a:p>
        </p:txBody>
      </p:sp>
    </p:spTree>
    <p:extLst>
      <p:ext uri="{BB962C8B-B14F-4D97-AF65-F5344CB8AC3E}">
        <p14:creationId xmlns:p14="http://schemas.microsoft.com/office/powerpoint/2010/main" val="32730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descr="Basic cycle diagram with a continuing sequence of stages, tasks, or events in a circular flow. Emphasizes the stages or steps rather than the connecting arrows or flow"/>
          <p:cNvGraphicFramePr>
            <a:graphicFrameLocks/>
          </p:cNvGraphicFramePr>
          <p:nvPr>
            <p:extLst>
              <p:ext uri="{D42A27DB-BD31-4B8C-83A1-F6EECF244321}">
                <p14:modId xmlns:p14="http://schemas.microsoft.com/office/powerpoint/2010/main" val="1142115243"/>
              </p:ext>
            </p:extLst>
          </p:nvPr>
        </p:nvGraphicFramePr>
        <p:xfrm>
          <a:off x="0" y="0"/>
          <a:ext cx="6928834"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161552" y="-108243"/>
            <a:ext cx="9371949" cy="1183566"/>
          </a:xfrm>
        </p:spPr>
        <p:txBody>
          <a:bodyPr/>
          <a:lstStyle/>
          <a:p>
            <a:r>
              <a:rPr lang="en-US" dirty="0"/>
              <a:t>BENEFITS:</a:t>
            </a:r>
            <a:endParaRPr lang="en-IN" dirty="0"/>
          </a:p>
        </p:txBody>
      </p:sp>
      <p:sp>
        <p:nvSpPr>
          <p:cNvPr id="4" name="Slide Number Placeholder 3"/>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dirty="0" smtClean="0"/>
              <a:t>SP </a:t>
            </a:r>
            <a:r>
              <a:rPr lang="en-US" dirty="0" err="1" smtClean="0"/>
              <a:t>Chetna</a:t>
            </a:r>
            <a:endParaRPr lang="en-US" dirty="0"/>
          </a:p>
        </p:txBody>
      </p:sp>
      <p:grpSp>
        <p:nvGrpSpPr>
          <p:cNvPr id="9" name="Group 8"/>
          <p:cNvGrpSpPr/>
          <p:nvPr/>
        </p:nvGrpSpPr>
        <p:grpSpPr>
          <a:xfrm>
            <a:off x="4133544" y="1459653"/>
            <a:ext cx="7702141" cy="4733901"/>
            <a:chOff x="4803364" y="49292"/>
            <a:chExt cx="9823436" cy="7516652"/>
          </a:xfrm>
        </p:grpSpPr>
        <p:sp>
          <p:nvSpPr>
            <p:cNvPr id="10" name="Rectangle 9"/>
            <p:cNvSpPr/>
            <p:nvPr/>
          </p:nvSpPr>
          <p:spPr>
            <a:xfrm>
              <a:off x="4803364" y="49292"/>
              <a:ext cx="9823436" cy="751665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4803364" y="49292"/>
              <a:ext cx="9823436" cy="7516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kern="1200" dirty="0" smtClean="0"/>
                <a:t>Green mass will be increased.</a:t>
              </a:r>
              <a:endParaRPr lang="en-US" kern="1200" dirty="0"/>
            </a:p>
            <a:p>
              <a:pPr marL="285750" lvl="1" indent="-285750" algn="l" defTabSz="1244600">
                <a:lnSpc>
                  <a:spcPct val="90000"/>
                </a:lnSpc>
                <a:spcBef>
                  <a:spcPct val="0"/>
                </a:spcBef>
                <a:spcAft>
                  <a:spcPct val="15000"/>
                </a:spcAft>
                <a:buChar char="••"/>
              </a:pPr>
              <a:r>
                <a:rPr lang="en-US" kern="1200" dirty="0" smtClean="0"/>
                <a:t>Natural habitat will be improved for wild life.</a:t>
              </a:r>
              <a:endParaRPr lang="en-IN" kern="1200" dirty="0"/>
            </a:p>
            <a:p>
              <a:pPr marL="285750" lvl="1" indent="-285750" algn="l" defTabSz="1244600">
                <a:lnSpc>
                  <a:spcPct val="90000"/>
                </a:lnSpc>
                <a:spcBef>
                  <a:spcPct val="0"/>
                </a:spcBef>
                <a:spcAft>
                  <a:spcPct val="15000"/>
                </a:spcAft>
                <a:buChar char="••"/>
              </a:pPr>
              <a:r>
                <a:rPr lang="en-US" kern="1200" dirty="0" smtClean="0"/>
                <a:t>Rain water will be harvested which will improve the water level of the local area.</a:t>
              </a:r>
              <a:endParaRPr lang="en-IN" kern="1200" dirty="0"/>
            </a:p>
            <a:p>
              <a:pPr marL="285750" lvl="1" indent="-285750" algn="l" defTabSz="1244600">
                <a:lnSpc>
                  <a:spcPct val="90000"/>
                </a:lnSpc>
                <a:spcBef>
                  <a:spcPct val="0"/>
                </a:spcBef>
                <a:spcAft>
                  <a:spcPct val="15000"/>
                </a:spcAft>
                <a:buChar char="••"/>
              </a:pPr>
              <a:r>
                <a:rPr lang="en-US" kern="1200" dirty="0" smtClean="0"/>
                <a:t>Medicinal herbs will be restored and hence local people may get benefitted using it in </a:t>
              </a:r>
              <a:r>
                <a:rPr lang="en-US" kern="1200" dirty="0" err="1" smtClean="0"/>
                <a:t>Ayurvedic</a:t>
              </a:r>
              <a:r>
                <a:rPr lang="en-US" kern="1200" dirty="0" smtClean="0"/>
                <a:t> treatment.</a:t>
              </a:r>
              <a:endParaRPr lang="en-IN" kern="1200" dirty="0"/>
            </a:p>
            <a:p>
              <a:pPr marL="285750" lvl="1" indent="-285750" algn="l" defTabSz="1244600">
                <a:lnSpc>
                  <a:spcPct val="90000"/>
                </a:lnSpc>
                <a:spcBef>
                  <a:spcPct val="0"/>
                </a:spcBef>
                <a:spcAft>
                  <a:spcPct val="15000"/>
                </a:spcAft>
                <a:buChar char="••"/>
              </a:pPr>
              <a:r>
                <a:rPr lang="en-US" kern="1200" dirty="0" smtClean="0"/>
                <a:t>Barren forest hill will restore Greenery.</a:t>
              </a:r>
              <a:endParaRPr lang="en-IN" kern="1200" dirty="0"/>
            </a:p>
            <a:p>
              <a:pPr marL="285750" lvl="1" indent="-285750" algn="l" defTabSz="1244600">
                <a:lnSpc>
                  <a:spcPct val="90000"/>
                </a:lnSpc>
                <a:spcBef>
                  <a:spcPct val="0"/>
                </a:spcBef>
                <a:spcAft>
                  <a:spcPct val="15000"/>
                </a:spcAft>
                <a:buChar char="••"/>
              </a:pPr>
              <a:r>
                <a:rPr lang="en-US" kern="1200" dirty="0" smtClean="0"/>
                <a:t>The flower bearing species will add to the aesthetic value of the hill and make the journey of the tourists along the highway soothing.</a:t>
              </a:r>
              <a:endParaRPr lang="en-IN" kern="1200" dirty="0"/>
            </a:p>
            <a:p>
              <a:pPr marL="285750" lvl="1" indent="-285750" algn="l" defTabSz="1244600">
                <a:lnSpc>
                  <a:spcPct val="90000"/>
                </a:lnSpc>
                <a:spcBef>
                  <a:spcPct val="0"/>
                </a:spcBef>
                <a:spcAft>
                  <a:spcPct val="15000"/>
                </a:spcAft>
                <a:buChar char="••"/>
              </a:pPr>
              <a:r>
                <a:rPr lang="en-US" kern="1200" dirty="0" smtClean="0"/>
                <a:t>Employment will be provided to the local people.</a:t>
              </a:r>
              <a:endParaRPr lang="en-IN" kern="1200" dirty="0"/>
            </a:p>
            <a:p>
              <a:pPr marL="285750" lvl="1" indent="-285750" algn="l" defTabSz="1244600">
                <a:lnSpc>
                  <a:spcPct val="90000"/>
                </a:lnSpc>
                <a:spcBef>
                  <a:spcPct val="0"/>
                </a:spcBef>
                <a:spcAft>
                  <a:spcPct val="15000"/>
                </a:spcAft>
                <a:buChar char="••"/>
              </a:pPr>
              <a:r>
                <a:rPr lang="en-US" kern="1200" dirty="0" smtClean="0"/>
                <a:t>Motivation will help local people grow more trees on their own farmlands and village community lands.</a:t>
              </a:r>
              <a:endParaRPr lang="en-IN" kern="1200" dirty="0"/>
            </a:p>
            <a:p>
              <a:pPr marL="285750" lvl="1" indent="-285750" algn="l" defTabSz="1244600">
                <a:lnSpc>
                  <a:spcPct val="90000"/>
                </a:lnSpc>
                <a:spcBef>
                  <a:spcPct val="0"/>
                </a:spcBef>
                <a:spcAft>
                  <a:spcPct val="15000"/>
                </a:spcAft>
                <a:buChar char="••"/>
              </a:pPr>
              <a:r>
                <a:rPr lang="en-US" kern="1200" dirty="0" smtClean="0"/>
                <a:t>Forest friendly people may come forward and help the cause of forest and environment conservation.</a:t>
              </a:r>
              <a:endParaRPr lang="en-IN" kern="1200" dirty="0"/>
            </a:p>
            <a:p>
              <a:pPr marL="285750" lvl="1" indent="-285750" algn="l" defTabSz="1244600">
                <a:lnSpc>
                  <a:spcPct val="90000"/>
                </a:lnSpc>
                <a:spcBef>
                  <a:spcPct val="0"/>
                </a:spcBef>
                <a:spcAft>
                  <a:spcPct val="15000"/>
                </a:spcAft>
                <a:buChar char="••"/>
              </a:pPr>
              <a:r>
                <a:rPr lang="en-US" kern="1200" dirty="0" smtClean="0"/>
                <a:t>Oxygen replenishment will be enhanced and carbon dioxide reduction will take place.</a:t>
              </a:r>
              <a:endParaRPr lang="en-IN" kern="1200" dirty="0"/>
            </a:p>
          </p:txBody>
        </p:sp>
      </p:grpSp>
      <p:sp>
        <p:nvSpPr>
          <p:cNvPr id="12" name="Left Brace 11"/>
          <p:cNvSpPr/>
          <p:nvPr/>
        </p:nvSpPr>
        <p:spPr>
          <a:xfrm>
            <a:off x="3328956" y="1511169"/>
            <a:ext cx="676376" cy="4733901"/>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TextBox 12"/>
          <p:cNvSpPr txBox="1"/>
          <p:nvPr/>
        </p:nvSpPr>
        <p:spPr>
          <a:xfrm>
            <a:off x="410402" y="3428696"/>
            <a:ext cx="3311592" cy="954107"/>
          </a:xfrm>
          <a:prstGeom prst="rect">
            <a:avLst/>
          </a:prstGeom>
          <a:noFill/>
        </p:spPr>
        <p:txBody>
          <a:bodyPr wrap="square" rtlCol="0">
            <a:spAutoFit/>
          </a:bodyPr>
          <a:lstStyle/>
          <a:p>
            <a:r>
              <a:rPr lang="en-US" sz="2800" dirty="0" smtClean="0"/>
              <a:t>Benefits of Project implementation</a:t>
            </a:r>
            <a:endParaRPr lang="en-IN" sz="2800" dirty="0"/>
          </a:p>
        </p:txBody>
      </p:sp>
    </p:spTree>
    <p:extLst>
      <p:ext uri="{BB962C8B-B14F-4D97-AF65-F5344CB8AC3E}">
        <p14:creationId xmlns:p14="http://schemas.microsoft.com/office/powerpoint/2010/main" val="40951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Basic cycle diagram with a continuing sequence of stages, tasks, or events in a circular flow. Emphasizes the stages or steps rather than the connecting arrows or flow"/>
          <p:cNvGraphicFramePr>
            <a:graphicFrameLocks/>
          </p:cNvGraphicFramePr>
          <p:nvPr>
            <p:extLst>
              <p:ext uri="{D42A27DB-BD31-4B8C-83A1-F6EECF244321}">
                <p14:modId xmlns:p14="http://schemas.microsoft.com/office/powerpoint/2010/main" val="2204208628"/>
              </p:ext>
            </p:extLst>
          </p:nvPr>
        </p:nvGraphicFramePr>
        <p:xfrm>
          <a:off x="84405" y="3179298"/>
          <a:ext cx="12013810" cy="342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CD8D479-8942-46E8-A226-A4E01F7A105C}" type="slidenum">
              <a:rPr lang="en-IN" smtClean="0"/>
              <a:t>9</a:t>
            </a:fld>
            <a:endParaRPr lang="en-IN"/>
          </a:p>
        </p:txBody>
      </p:sp>
      <p:sp>
        <p:nvSpPr>
          <p:cNvPr id="5" name="Date Placeholder 4"/>
          <p:cNvSpPr>
            <a:spLocks noGrp="1"/>
          </p:cNvSpPr>
          <p:nvPr>
            <p:ph type="dt" sz="half" idx="10"/>
          </p:nvPr>
        </p:nvSpPr>
        <p:spPr/>
        <p:txBody>
          <a:bodyPr/>
          <a:lstStyle/>
          <a:p>
            <a:fld id="{6DD1B487-36FD-4CED-B07A-1A81FC6540B1}" type="datetime1">
              <a:rPr lang="en-US" smtClean="0"/>
              <a:pPr/>
              <a:t>6/29/2019</a:t>
            </a:fld>
            <a:endParaRPr lang="en-US" dirty="0"/>
          </a:p>
        </p:txBody>
      </p:sp>
      <p:sp>
        <p:nvSpPr>
          <p:cNvPr id="6" name="Footer Placeholder 5"/>
          <p:cNvSpPr>
            <a:spLocks noGrp="1"/>
          </p:cNvSpPr>
          <p:nvPr>
            <p:ph type="ftr" sz="quarter" idx="11"/>
          </p:nvPr>
        </p:nvSpPr>
        <p:spPr/>
        <p:txBody>
          <a:bodyPr/>
          <a:lstStyle/>
          <a:p>
            <a:r>
              <a:rPr lang="en-US" dirty="0" smtClean="0"/>
              <a:t>SP </a:t>
            </a:r>
            <a:r>
              <a:rPr lang="en-US" dirty="0" err="1" smtClean="0"/>
              <a:t>Chetna</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79912894"/>
              </p:ext>
            </p:extLst>
          </p:nvPr>
        </p:nvGraphicFramePr>
        <p:xfrm>
          <a:off x="154745" y="855160"/>
          <a:ext cx="11859064" cy="5451481"/>
        </p:xfrm>
        <a:graphic>
          <a:graphicData uri="http://schemas.openxmlformats.org/drawingml/2006/table">
            <a:tbl>
              <a:tblPr firstRow="1" firstCol="1" bandRow="1">
                <a:tableStyleId>{306799F8-075E-4A3A-A7F6-7FBC6576F1A4}</a:tableStyleId>
              </a:tblPr>
              <a:tblGrid>
                <a:gridCol w="815926"/>
                <a:gridCol w="8645755"/>
                <a:gridCol w="2397383"/>
              </a:tblGrid>
              <a:tr h="706420">
                <a:tc>
                  <a:txBody>
                    <a:bodyPr/>
                    <a:lstStyle/>
                    <a:p>
                      <a:pPr marL="457200" algn="ctr">
                        <a:lnSpc>
                          <a:spcPct val="115000"/>
                        </a:lnSpc>
                        <a:spcAft>
                          <a:spcPts val="0"/>
                        </a:spcAft>
                      </a:pPr>
                      <a:r>
                        <a:rPr lang="en-US" sz="1800" dirty="0" err="1">
                          <a:effectLst/>
                        </a:rPr>
                        <a:t>S.No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ctr">
                        <a:lnSpc>
                          <a:spcPct val="115000"/>
                        </a:lnSpc>
                        <a:spcAft>
                          <a:spcPts val="0"/>
                        </a:spcAft>
                      </a:pPr>
                      <a:r>
                        <a:rPr lang="en-US" sz="1800" dirty="0">
                          <a:effectLst/>
                        </a:rPr>
                        <a:t>Particulars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ctr">
                        <a:lnSpc>
                          <a:spcPct val="115000"/>
                        </a:lnSpc>
                        <a:spcAft>
                          <a:spcPts val="0"/>
                        </a:spcAft>
                      </a:pPr>
                      <a:r>
                        <a:rPr lang="en-US" sz="1800" dirty="0">
                          <a:effectLst/>
                        </a:rPr>
                        <a:t>Amount </a:t>
                      </a:r>
                      <a:endParaRPr lang="en-US" sz="1800" dirty="0" smtClean="0">
                        <a:effectLst/>
                      </a:endParaRPr>
                    </a:p>
                    <a:p>
                      <a:pPr marL="457200" algn="ctr">
                        <a:lnSpc>
                          <a:spcPct val="115000"/>
                        </a:lnSpc>
                        <a:spcAft>
                          <a:spcPts val="0"/>
                        </a:spcAft>
                      </a:pPr>
                      <a:r>
                        <a:rPr lang="en-US" sz="1800" dirty="0" smtClean="0">
                          <a:effectLst/>
                        </a:rPr>
                        <a:t>(</a:t>
                      </a:r>
                      <a:r>
                        <a:rPr lang="en-US" sz="1800" dirty="0">
                          <a:effectLst/>
                        </a:rPr>
                        <a:t>In Lac Rupees)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577918">
                <a:tc>
                  <a:txBody>
                    <a:bodyPr/>
                    <a:lstStyle/>
                    <a:p>
                      <a:pPr marL="457200" algn="ctr">
                        <a:lnSpc>
                          <a:spcPct val="115000"/>
                        </a:lnSpc>
                        <a:spcAft>
                          <a:spcPts val="0"/>
                        </a:spcAft>
                      </a:pPr>
                      <a:r>
                        <a:rPr lang="en-US" sz="1800" dirty="0">
                          <a:effectLst/>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dirty="0">
                          <a:effectLst/>
                        </a:rPr>
                        <a:t>Closing of the area by appropriate mode of fencing to ensure protection against grazing and making patrol paths etc.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150.00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577918">
                <a:tc>
                  <a:txBody>
                    <a:bodyPr/>
                    <a:lstStyle/>
                    <a:p>
                      <a:pPr marL="457200" algn="ctr">
                        <a:lnSpc>
                          <a:spcPct val="115000"/>
                        </a:lnSpc>
                        <a:spcAft>
                          <a:spcPts val="0"/>
                        </a:spcAft>
                      </a:pPr>
                      <a:r>
                        <a:rPr lang="en-US" sz="1800" dirty="0">
                          <a:effectLst/>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dirty="0">
                          <a:effectLst/>
                        </a:rPr>
                        <a:t>Control of soil erosion and making green vegetative contour line bunds and existing  vegetation improvement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50.00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15776">
                <a:tc>
                  <a:txBody>
                    <a:bodyPr/>
                    <a:lstStyle/>
                    <a:p>
                      <a:pPr marL="457200" algn="ctr">
                        <a:lnSpc>
                          <a:spcPct val="115000"/>
                        </a:lnSpc>
                        <a:spcAft>
                          <a:spcPts val="0"/>
                        </a:spcAft>
                      </a:pPr>
                      <a:r>
                        <a:rPr lang="en-US"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Awareness program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09.00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15776">
                <a:tc>
                  <a:txBody>
                    <a:bodyPr/>
                    <a:lstStyle/>
                    <a:p>
                      <a:pPr marL="457200" algn="ctr">
                        <a:lnSpc>
                          <a:spcPct val="115000"/>
                        </a:lnSpc>
                        <a:spcAft>
                          <a:spcPts val="0"/>
                        </a:spcAft>
                      </a:pPr>
                      <a:r>
                        <a:rPr lang="en-US" sz="1800" dirty="0">
                          <a:effectLst/>
                        </a:rPr>
                        <a:t>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Making approximate 1.50 lac pits etc for planting</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50.00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577918">
                <a:tc>
                  <a:txBody>
                    <a:bodyPr/>
                    <a:lstStyle/>
                    <a:p>
                      <a:pPr marL="457200" algn="ctr">
                        <a:lnSpc>
                          <a:spcPct val="115000"/>
                        </a:lnSpc>
                        <a:spcAft>
                          <a:spcPts val="0"/>
                        </a:spcAft>
                      </a:pPr>
                      <a:r>
                        <a:rPr lang="en-US" sz="1800" dirty="0">
                          <a:effectLst/>
                        </a:rPr>
                        <a:t>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Planting of saplings including cost of saplings and their maintenance for 5 years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225.00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577918">
                <a:tc>
                  <a:txBody>
                    <a:bodyPr/>
                    <a:lstStyle/>
                    <a:p>
                      <a:pPr marL="457200" algn="ctr">
                        <a:lnSpc>
                          <a:spcPct val="115000"/>
                        </a:lnSpc>
                        <a:spcAft>
                          <a:spcPts val="0"/>
                        </a:spcAft>
                      </a:pPr>
                      <a:r>
                        <a:rPr lang="en-US" sz="1800" dirty="0">
                          <a:effectLst/>
                        </a:rPr>
                        <a:t>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Rain water harvesting and channelizing it to water reservoirs and then using for irrigation of the saplings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100.00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15776">
                <a:tc>
                  <a:txBody>
                    <a:bodyPr/>
                    <a:lstStyle/>
                    <a:p>
                      <a:pPr marL="457200" algn="ctr">
                        <a:lnSpc>
                          <a:spcPct val="115000"/>
                        </a:lnSpc>
                        <a:spcAft>
                          <a:spcPts val="0"/>
                        </a:spcAft>
                      </a:pPr>
                      <a:r>
                        <a:rPr lang="en-US" sz="1800" dirty="0">
                          <a:effectLst/>
                        </a:rPr>
                        <a:t>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Watch and ward</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16.00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15776">
                <a:tc>
                  <a:txBody>
                    <a:bodyPr/>
                    <a:lstStyle/>
                    <a:p>
                      <a:pPr marL="457200" algn="ctr">
                        <a:lnSpc>
                          <a:spcPct val="115000"/>
                        </a:lnSpc>
                        <a:spcAft>
                          <a:spcPts val="0"/>
                        </a:spcAft>
                      </a:pPr>
                      <a:r>
                        <a:rPr lang="en-US" sz="1800" dirty="0">
                          <a:effectLst/>
                        </a:rPr>
                        <a:t>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Publicity and extension activities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15.00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15776">
                <a:tc>
                  <a:txBody>
                    <a:bodyPr/>
                    <a:lstStyle/>
                    <a:p>
                      <a:pPr marL="457200" algn="ctr">
                        <a:lnSpc>
                          <a:spcPct val="115000"/>
                        </a:lnSpc>
                        <a:spcAft>
                          <a:spcPts val="0"/>
                        </a:spcAft>
                      </a:pPr>
                      <a:r>
                        <a:rPr lang="en-US" sz="1800" dirty="0">
                          <a:effectLst/>
                        </a:rPr>
                        <a:t>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Administrative and consultation expenses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15.00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15776">
                <a:tc>
                  <a:txBody>
                    <a:bodyPr/>
                    <a:lstStyle/>
                    <a:p>
                      <a:pPr marL="457200" algn="ctr">
                        <a:lnSpc>
                          <a:spcPct val="115000"/>
                        </a:lnSpc>
                        <a:spcAft>
                          <a:spcPts val="0"/>
                        </a:spcAft>
                      </a:pPr>
                      <a:r>
                        <a:rPr lang="en-US" sz="1800" dirty="0">
                          <a:effectLst/>
                        </a:rPr>
                        <a:t>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Contingencies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a:effectLst/>
                        </a:rPr>
                        <a:t>05.00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r h="379679">
                <a:tc>
                  <a:txBody>
                    <a:bodyPr/>
                    <a:lstStyle/>
                    <a:p>
                      <a:pPr marL="457200" algn="just">
                        <a:lnSpc>
                          <a:spcPct val="115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dirty="0">
                          <a:effectLst/>
                        </a:rPr>
                        <a:t>Total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c>
                  <a:txBody>
                    <a:bodyPr/>
                    <a:lstStyle/>
                    <a:p>
                      <a:pPr marL="457200" algn="just">
                        <a:lnSpc>
                          <a:spcPct val="115000"/>
                        </a:lnSpc>
                        <a:spcAft>
                          <a:spcPts val="0"/>
                        </a:spcAft>
                      </a:pPr>
                      <a:r>
                        <a:rPr lang="en-US" sz="1800" dirty="0">
                          <a:effectLst/>
                        </a:rPr>
                        <a:t>635.00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115" marR="25115" marT="0" marB="0"/>
                </a:tc>
              </a:tr>
            </a:tbl>
          </a:graphicData>
        </a:graphic>
      </p:graphicFrame>
      <p:sp>
        <p:nvSpPr>
          <p:cNvPr id="11" name="TextBox 10"/>
          <p:cNvSpPr txBox="1"/>
          <p:nvPr/>
        </p:nvSpPr>
        <p:spPr>
          <a:xfrm>
            <a:off x="3418450" y="126609"/>
            <a:ext cx="5871800" cy="707886"/>
          </a:xfrm>
          <a:prstGeom prst="rect">
            <a:avLst/>
          </a:prstGeom>
          <a:noFill/>
        </p:spPr>
        <p:txBody>
          <a:bodyPr wrap="none" rtlCol="0">
            <a:spAutoFit/>
          </a:bodyPr>
          <a:lstStyle/>
          <a:p>
            <a:r>
              <a:rPr lang="en-US" sz="4000" dirty="0"/>
              <a:t>FINANCIAL </a:t>
            </a:r>
            <a:r>
              <a:rPr lang="en-US" sz="4000" dirty="0" smtClean="0"/>
              <a:t>IMPLECATION</a:t>
            </a:r>
            <a:endParaRPr lang="en-IN" sz="4000" dirty="0"/>
          </a:p>
        </p:txBody>
      </p:sp>
    </p:spTree>
    <p:extLst>
      <p:ext uri="{BB962C8B-B14F-4D97-AF65-F5344CB8AC3E}">
        <p14:creationId xmlns:p14="http://schemas.microsoft.com/office/powerpoint/2010/main" val="78838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132</TotalTime>
  <Words>765</Words>
  <Application>Microsoft Office PowerPoint</Application>
  <PresentationFormat>Widescreen</PresentationFormat>
  <Paragraphs>122</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Calibri</vt:lpstr>
      <vt:lpstr>Corbel</vt:lpstr>
      <vt:lpstr>Times New Roman</vt:lpstr>
      <vt:lpstr>Ecology 16x9</vt:lpstr>
      <vt:lpstr>INTRODUCTION</vt:lpstr>
      <vt:lpstr>RE-AFFORESTING Proposal  for Climate Change</vt:lpstr>
      <vt:lpstr>PowerPoint Presentation</vt:lpstr>
      <vt:lpstr>PROPOSAL </vt:lpstr>
      <vt:lpstr>OBJECTIVES</vt:lpstr>
      <vt:lpstr>CLIMATE CHANGE</vt:lpstr>
      <vt:lpstr>ACTIVITIES PROPOSED</vt:lpstr>
      <vt:lpstr>BENEFITS:</vt:lpstr>
      <vt:lpstr>PowerPoint Presentation</vt:lpstr>
      <vt:lpstr>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Recommendation</dc:title>
  <dc:creator>hp pavilion</dc:creator>
  <cp:lastModifiedBy>hp pavilion</cp:lastModifiedBy>
  <cp:revision>23</cp:revision>
  <dcterms:created xsi:type="dcterms:W3CDTF">2019-06-29T06:30:18Z</dcterms:created>
  <dcterms:modified xsi:type="dcterms:W3CDTF">2019-06-29T14:17:22Z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